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1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91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59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64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26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73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63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062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7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35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13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11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4F7A2-325F-4AE6-A93D-17F1984893CD}" type="datetimeFigureOut">
              <a:rPr lang="ko-KR" altLang="en-US" smtClean="0"/>
              <a:t>2020-01-26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CDDA-51B1-48AF-A23F-B91372A250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57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QktI1d1z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. strange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345444" cy="46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1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u="sng" dirty="0">
                <a:hlinkClick r:id="rId2"/>
              </a:rPr>
              <a:t>https://www.youtube.com/watch?v=CzQktI1d1zs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721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</TotalTime>
  <Words>3</Words>
  <Application>Microsoft Office PowerPoint</Application>
  <PresentationFormat>화면 슬라이드 쇼(4:3)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Hailey Ko</dc:creator>
  <cp:lastModifiedBy>Hailey Ko</cp:lastModifiedBy>
  <cp:revision>2</cp:revision>
  <cp:lastPrinted>2020-01-28T12:16:51Z</cp:lastPrinted>
  <dcterms:created xsi:type="dcterms:W3CDTF">2020-01-26T03:27:32Z</dcterms:created>
  <dcterms:modified xsi:type="dcterms:W3CDTF">2020-01-28T12:19:02Z</dcterms:modified>
</cp:coreProperties>
</file>