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ldMasterIdLst>
    <p:sldMasterId id="2147483718" r:id="rId1"/>
  </p:sldMasterIdLst>
  <p:notesMasterIdLst>
    <p:notesMasterId r:id="rId2"/>
  </p:notesMasterIdLst>
  <p:sldIdLst>
    <p:sldId id="256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prnPr scaleToFitPaper="1"/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 snapToObjects="1">
      <p:cViewPr varScale="1">
        <p:scale>
          <a:sx n="100" d="100"/>
          <a:sy n="100" d="100"/>
        </p:scale>
        <p:origin x="0" y="0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9" cy="72009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tableStyles" Target="tableStyles.xml"  /><Relationship Id="rId2" Type="http://schemas.openxmlformats.org/officeDocument/2006/relationships/notesMaster" Target="notesMasters/notesMaster1.xml"  /><Relationship Id="rId3" Type="http://schemas.openxmlformats.org/officeDocument/2006/relationships/slide" Target="slides/slide1.xml"  /><Relationship Id="rId4" Type="http://schemas.openxmlformats.org/officeDocument/2006/relationships/slide" Target="slides/slide2.xml"  /><Relationship Id="rId5" Type="http://schemas.openxmlformats.org/officeDocument/2006/relationships/slide" Target="slides/slide3.xml"  /><Relationship Id="rId6" Type="http://schemas.openxmlformats.org/officeDocument/2006/relationships/slide" Target="slides/slide4.xml"  /><Relationship Id="rId7" Type="http://schemas.openxmlformats.org/officeDocument/2006/relationships/presProps" Target="presProps.xml"  /><Relationship Id="rId8" Type="http://schemas.openxmlformats.org/officeDocument/2006/relationships/viewProps" Target="viewProps.xml"  /><Relationship Id="rId9" Type="http://schemas.openxmlformats.org/officeDocument/2006/relationships/theme" Target="theme/theme1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2020-10-06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  <a:endParaRPr lang="ko-KR" altLang="en-US"/>
          </a:p>
          <a:p>
            <a:pPr lvl="1">
              <a:defRPr/>
            </a:pPr>
            <a:r>
              <a:rPr lang="ko-KR" altLang="en-US"/>
              <a:t>둘째 수준</a:t>
            </a:r>
            <a:endParaRPr lang="ko-KR" altLang="en-US"/>
          </a:p>
          <a:p>
            <a:pPr lvl="2">
              <a:defRPr/>
            </a:pPr>
            <a:r>
              <a:rPr lang="ko-KR" altLang="en-US"/>
              <a:t>셋째 수준</a:t>
            </a:r>
            <a:endParaRPr lang="ko-KR" altLang="en-US"/>
          </a:p>
          <a:p>
            <a:pPr lvl="3">
              <a:defRPr/>
            </a:pPr>
            <a:r>
              <a:rPr lang="ko-KR" altLang="en-US"/>
              <a:t>넷째 수준</a:t>
            </a:r>
            <a:endParaRPr lang="ko-KR" altLang="en-US"/>
          </a:p>
          <a:p>
            <a:pPr lvl="4">
              <a:defRPr/>
            </a:pPr>
            <a:r>
              <a:rPr lang="ko-KR" altLang="en-US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r>
              <a:rPr lang="ko-KR" altLang="en-US"/>
              <a:t/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slide" Target="../slides/slide2.xml"  /><Relationship Id="rId2" Type="http://schemas.openxmlformats.org/officeDocument/2006/relationships/notesMaster" Target="../notesMasters/notesMaster1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slide" Target="../slides/slide3.xml"  /><Relationship Id="rId2" Type="http://schemas.openxmlformats.org/officeDocument/2006/relationships/notesMaster" Target="../notesMasters/notesMaster1.xml"  /></Relationships>
</file>

<file path=ppt/notesSlides/notesSlide1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C.C.C. - worthwhile</a:t>
            </a:r>
            <a:endParaRPr lang="en-US" altLang="ko-KR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C.C.C. - risk</a:t>
            </a:r>
            <a:endParaRPr lang="en-US" altLang="ko-KR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914399" y="2130425"/>
            <a:ext cx="10363198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828799" y="3886200"/>
            <a:ext cx="853439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A130E-E3B8-4EBE-931F-81B26B8448A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C6A38-4290-41DD-B95C-4155372FD4A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 idx="0"/>
          </p:nvPr>
        </p:nvSpPr>
        <p:spPr>
          <a:xfrm>
            <a:off x="0" y="2130425"/>
            <a:ext cx="12192000" cy="1470025"/>
          </a:xfrm>
        </p:spPr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348888-F454-4AD2-BA62-3AF29D9807C0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8" name="텍스트 개체 틀 7"/>
          <p:cNvSpPr>
            <a:spLocks noGrp="1"/>
          </p:cNvSpPr>
          <p:nvPr>
            <p:ph type="body" sz="quarter" idx="14" hasCustomPrompt="1"/>
          </p:nvPr>
        </p:nvSpPr>
        <p:spPr>
          <a:xfrm>
            <a:off x="2857477" y="2214563"/>
            <a:ext cx="6477021" cy="321468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400"/>
            </a:lvl1pPr>
          </a:lstStyle>
          <a:p>
            <a:pPr lvl="0"/>
            <a:r>
              <a:rPr lang="ko-KR" altLang="en-US" smtClean="0"/>
              <a:t>첫째 목차</a:t>
            </a:r>
            <a:endParaRPr lang="ko-KR" altLang="en-US"/>
          </a:p>
          <a:p>
            <a:pPr lvl="0"/>
            <a:r>
              <a:rPr lang="ko-KR" altLang="en-US" smtClean="0"/>
              <a:t>둘째 목차</a:t>
            </a:r>
            <a:endParaRPr lang="ko-KR" altLang="en-US"/>
          </a:p>
          <a:p>
            <a:pPr lvl="0"/>
            <a:r>
              <a:rPr lang="ko-KR" altLang="en-US" smtClean="0"/>
              <a:t>셋째 목차</a:t>
            </a:r>
            <a:endParaRPr lang="ko-KR" altLang="en-US"/>
          </a:p>
          <a:p>
            <a:pPr lvl="0"/>
            <a:r>
              <a:rPr lang="ko-KR" altLang="en-US" smtClean="0"/>
              <a:t>넷째 목차</a:t>
            </a:r>
            <a:endParaRPr lang="ko-KR" altLang="en-US"/>
          </a:p>
          <a:p>
            <a:pPr lvl="0"/>
            <a:r>
              <a:rPr lang="ko-KR" altLang="en-US" smtClean="0"/>
              <a:t>다섯째 목차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FEC12-A4C9-4837-AF94-AD867782C04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 idx="0"/>
          </p:nvPr>
        </p:nvSpPr>
        <p:spPr>
          <a:xfrm>
            <a:off x="8839199" y="274638"/>
            <a:ext cx="2743199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026399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F84A3-4F29-4053-ACFD-1BAF2D3F140C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836A-82A3-4C8B-9D31-CD724F3673ED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2EBAF6-36D0-4DD8-B695-D4C1B37E35D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963083" y="4406900"/>
            <a:ext cx="1036319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963083" y="2906713"/>
            <a:ext cx="1036319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728D28-603B-4EFC-80F8-17E5E9107035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2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7A1F4E-0809-4239-8034-C38E431DAF92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DA496-7307-4E8B-88DE-CB97B48BAB6F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sz="quarter" idx="13"/>
          </p:nvPr>
        </p:nvSpPr>
        <p:spPr>
          <a:xfrm>
            <a:off x="608037" y="1643063"/>
            <a:ext cx="10972798" cy="4525200"/>
          </a:xfrm>
        </p:spPr>
        <p:txBody>
          <a:bodyPr/>
          <a:lstStyle>
            <a:lvl1pPr>
              <a:buFontTx/>
              <a:buNone/>
              <a:defRPr/>
            </a:lvl1pPr>
          </a:lstStyle>
          <a:p>
            <a:r>
              <a:rPr lang="ko-KR" altLang="en-US" smtClean="0"/>
              <a:t>표를 추가하려면 아이콘을 클릭하십시오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721E90-850C-410B-8B89-8394F580CFDA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60020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6" y="3984220"/>
            <a:ext cx="5384799" cy="2196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howMasterPhAnim="1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0"/>
          </p:nvPr>
        </p:nvSpPr>
        <p:spPr>
          <a:xfrm>
            <a:off x="2389716" y="4800600"/>
            <a:ext cx="7315199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389716" y="612775"/>
            <a:ext cx="731519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 smtClean="0"/>
              <a:t>그림을 추가하려면 아이콘을 클릭하십시오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2389716" y="5367338"/>
            <a:ext cx="731519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ko-KR" altLang="en-US" smtClean="0"/>
              <a:t>마스터 텍스트 스타일을 편집합니다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CE7E28-9336-4363-8674-B91477D8F243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slideLayout" Target="../slideLayouts/slideLayout12.xml"  /><Relationship Id="rId13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 idx="0"/>
          </p:nvPr>
        </p:nvSpPr>
        <p:spPr>
          <a:xfrm>
            <a:off x="609599" y="274638"/>
            <a:ext cx="1097279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99" y="1600200"/>
            <a:ext cx="10972798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22D86A-5F52-4165-8473-F1B836277586}" type="datetime1">
              <a:rPr lang="ko-KR" altLang="en-US" smtClean="0"/>
              <a:pPr/>
              <a:t>2009-12-07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75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22CD3B-FDDF-4998-970C-76E6E0BEC65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rtl="0" eaLnBrk="1" latinLnBrk="1" hangingPunct="1">
        <a:defRPr>
          <a:solidFill>
            <a:schemeClr val="tx2"/>
          </a:solidFill>
        </a:defRPr>
      </a:lvl2pPr>
      <a:lvl3pPr rtl="0" eaLnBrk="1" latinLnBrk="1" hangingPunct="1">
        <a:defRPr>
          <a:solidFill>
            <a:schemeClr val="tx2"/>
          </a:solidFill>
        </a:defRPr>
      </a:lvl3pPr>
      <a:lvl4pPr rtl="0" eaLnBrk="1" latinLnBrk="1" hangingPunct="1">
        <a:defRPr>
          <a:solidFill>
            <a:schemeClr val="tx2"/>
          </a:solidFill>
        </a:defRPr>
      </a:lvl4pPr>
      <a:lvl5pPr rtl="0" eaLnBrk="1" latinLnBrk="1" hangingPunct="1">
        <a:defRPr>
          <a:solidFill>
            <a:schemeClr val="tx2"/>
          </a:solidFill>
        </a:defRPr>
      </a:lvl5pPr>
      <a:lvl6pPr rtl="0" eaLnBrk="1" latinLnBrk="1" hangingPunct="1">
        <a:defRPr>
          <a:solidFill>
            <a:schemeClr val="tx2"/>
          </a:solidFill>
        </a:defRPr>
      </a:lvl6pPr>
      <a:lvl7pPr rtl="0" eaLnBrk="1" latinLnBrk="1" hangingPunct="1">
        <a:defRPr>
          <a:solidFill>
            <a:schemeClr val="tx2"/>
          </a:solidFill>
        </a:defRPr>
      </a:lvl7pPr>
      <a:lvl8pPr rtl="0" eaLnBrk="1" latinLnBrk="1" hangingPunct="1">
        <a:defRPr>
          <a:solidFill>
            <a:schemeClr val="tx2"/>
          </a:solidFill>
        </a:defRPr>
      </a:lvl8pPr>
      <a:lvl9pPr rtl="0" eaLnBrk="1" latin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1.png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1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2.png"  /><Relationship Id="rId4" Type="http://schemas.openxmlformats.org/officeDocument/2006/relationships/image" Target="../media/image3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2.xml"  /><Relationship Id="rId2" Type="http://schemas.openxmlformats.org/officeDocument/2006/relationships/slideLayout" Target="../slideLayouts/slideLayout1.xml"  /><Relationship Id="rId3" Type="http://schemas.openxmlformats.org/officeDocument/2006/relationships/image" Target="../media/image4.pn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5.png"  /><Relationship Id="rId3" Type="http://schemas.openxmlformats.org/officeDocument/2006/relationships/image" Target="../media/image6.png"  /><Relationship Id="rId4" Type="http://schemas.openxmlformats.org/officeDocument/2006/relationships/image" Target="../media/image7.png"  /></Relationships>
</file>

<file path=ppt/slides/slide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623762" y="169512"/>
            <a:ext cx="6944474" cy="6518975"/>
          </a:xfrm>
          <a:prstGeom prst="rect">
            <a:avLst/>
          </a:prstGeom>
        </p:spPr>
      </p:pic>
      <p:sp>
        <p:nvSpPr>
          <p:cNvPr id="5" name=""/>
          <p:cNvSpPr/>
          <p:nvPr/>
        </p:nvSpPr>
        <p:spPr>
          <a:xfrm>
            <a:off x="4094679" y="1218985"/>
            <a:ext cx="1787274" cy="175516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sp>
        <p:nvSpPr>
          <p:cNvPr id="6" name=""/>
          <p:cNvSpPr/>
          <p:nvPr/>
        </p:nvSpPr>
        <p:spPr>
          <a:xfrm>
            <a:off x="4287320" y="3779391"/>
            <a:ext cx="2825392" cy="2705754"/>
          </a:xfrm>
          <a:prstGeom prst="ellipse">
            <a:avLst/>
          </a:prstGeom>
          <a:noFill/>
          <a:ln w="19050" cap="flat" cmpd="sng" algn="ctr">
            <a:solidFill>
              <a:srgbClr val="ff0000">
                <a:alpha val="100000"/>
              </a:srgb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ko-KR" altLang="en-US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맑은 고딕"/>
            </a:endParaRPr>
          </a:p>
        </p:txBody>
      </p:sp>
      <p:sp>
        <p:nvSpPr>
          <p:cNvPr id="7" name=""/>
          <p:cNvSpPr txBox="1"/>
          <p:nvPr/>
        </p:nvSpPr>
        <p:spPr>
          <a:xfrm>
            <a:off x="3605050" y="1218985"/>
            <a:ext cx="454846" cy="541235"/>
          </a:xfrm>
          <a:prstGeom prst="rect">
            <a:avLst/>
          </a:prstGeom>
        </p:spPr>
        <p:txBody>
          <a:bodyPr wrap="square">
            <a:spAutoFit/>
          </a:bodyPr>
          <a:p>
            <a:pPr>
              <a:defRPr/>
            </a:pPr>
            <a:r>
              <a:rPr lang="en-US" altLang="ko-KR" sz="3000">
                <a:solidFill>
                  <a:srgbClr val="ff0000"/>
                </a:solidFill>
              </a:rPr>
              <a:t>A.</a:t>
            </a:r>
            <a:endParaRPr lang="en-US" altLang="ko-KR" sz="3000">
              <a:solidFill>
                <a:srgbClr val="ff0000"/>
              </a:solidFill>
            </a:endParaRPr>
          </a:p>
        </p:txBody>
      </p:sp>
      <p:sp>
        <p:nvSpPr>
          <p:cNvPr id="8" name=""/>
          <p:cNvSpPr txBox="1"/>
          <p:nvPr/>
        </p:nvSpPr>
        <p:spPr>
          <a:xfrm>
            <a:off x="3832473" y="4410824"/>
            <a:ext cx="454847" cy="5412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l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  <a:solidFill>
                  <a:srgbClr val="ff0000"/>
                </a:solidFill>
                <a:latin typeface="Calibri"/>
                <a:ea typeface="맑은 고딕"/>
                <a:cs typeface="Times New Roman"/>
              </a:rPr>
              <a:t>B.</a:t>
            </a:r>
            <a:endParaRPr xmlns:mc="http://schemas.openxmlformats.org/markup-compatibility/2006" xmlns:hp="http://schemas.haansoft.com/office/presentation/8.0" kumimoji="0" lang="en-US" altLang="ko-KR" sz="3000" b="0" i="0" u="none" strike="noStrike" kern="1200" cap="none" spc="0" normalizeH="0" baseline="0" mc:Ignorable="hp" hp:hslEmbossed="0">
              <a:solidFill>
                <a:srgbClr val="ff0000"/>
              </a:solidFill>
              <a:latin typeface="Calibri"/>
              <a:ea typeface="맑은 고딕"/>
              <a:cs typeface="Times New Roman"/>
            </a:endParaRPr>
          </a:p>
        </p:txBody>
      </p:sp>
      <p:sp>
        <p:nvSpPr>
          <p:cNvPr id="9" name=""/>
          <p:cNvSpPr txBox="1"/>
          <p:nvPr/>
        </p:nvSpPr>
        <p:spPr>
          <a:xfrm>
            <a:off x="10371546" y="6485145"/>
            <a:ext cx="1820453" cy="361425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/>
            </a:pPr>
            <a:r>
              <a:rPr lang="en-US" altLang="ko-KR"/>
              <a:t>PPT 1</a:t>
            </a: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/>
          <p:cNvSpPr txBox="1"/>
          <p:nvPr/>
        </p:nvSpPr>
        <p:spPr>
          <a:xfrm>
            <a:off x="10371546" y="6485145"/>
            <a:ext cx="1820453" cy="361425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/>
            </a:pPr>
            <a:r>
              <a:rPr lang="en-US" altLang="ko-KR"/>
              <a:t>PPT 2</a:t>
            </a:r>
            <a:endParaRPr lang="en-US" altLang="ko-KR"/>
          </a:p>
        </p:txBody>
      </p:sp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9425" y="621327"/>
            <a:ext cx="7763764" cy="5769889"/>
          </a:xfrm>
          <a:prstGeom prst="rect">
            <a:avLst/>
          </a:prstGeom>
        </p:spPr>
      </p:pic>
      <p:pic>
        <p:nvPicPr>
          <p:cNvPr id="11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381176" y="621327"/>
            <a:ext cx="2900595" cy="57698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3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"/>
          <p:cNvSpPr txBox="1"/>
          <p:nvPr/>
        </p:nvSpPr>
        <p:spPr>
          <a:xfrm>
            <a:off x="10371546" y="6485145"/>
            <a:ext cx="1820453" cy="361425"/>
          </a:xfrm>
          <a:prstGeom prst="rect">
            <a:avLst/>
          </a:prstGeom>
        </p:spPr>
        <p:txBody>
          <a:bodyPr wrap="square">
            <a:spAutoFit/>
          </a:bodyPr>
          <a:p>
            <a:pPr algn="r">
              <a:defRPr/>
            </a:pPr>
            <a:r>
              <a:rPr lang="en-US" altLang="ko-KR"/>
              <a:t>PPT 3</a:t>
            </a:r>
            <a:endParaRPr lang="en-US" altLang="ko-KR"/>
          </a:p>
        </p:txBody>
      </p:sp>
      <p:pic>
        <p:nvPicPr>
          <p:cNvPr id="10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2435324" y="56871"/>
            <a:ext cx="7321352" cy="6744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</p:sld>
</file>

<file path=ppt/slides/slide4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0" y="0"/>
            <a:ext cx="10007380" cy="6858000"/>
          </a:xfrm>
          <a:prstGeom prst="rect">
            <a:avLst/>
          </a:prstGeom>
        </p:spPr>
      </p:pic>
      <p:sp>
        <p:nvSpPr>
          <p:cNvPr id="11" name=""/>
          <p:cNvSpPr/>
          <p:nvPr/>
        </p:nvSpPr>
        <p:spPr>
          <a:xfrm>
            <a:off x="7128766" y="211553"/>
            <a:ext cx="4452134" cy="3217446"/>
          </a:xfrm>
          <a:prstGeom prst="cloudCallout">
            <a:avLst>
              <a:gd name="adj1" fmla="val -55776"/>
              <a:gd name="adj2" fmla="val 32291"/>
            </a:avLst>
          </a:prstGeom>
          <a:noFill/>
          <a:ln>
            <a:solidFill>
              <a:schemeClr val="dk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ko-KR" altLang="en-US"/>
          </a:p>
        </p:txBody>
      </p:sp>
      <p:pic>
        <p:nvPicPr>
          <p:cNvPr id="12" name="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699813" y="683882"/>
            <a:ext cx="1307566" cy="2272788"/>
          </a:xfrm>
          <a:prstGeom prst="rect">
            <a:avLst/>
          </a:prstGeom>
        </p:spPr>
      </p:pic>
      <p:pic>
        <p:nvPicPr>
          <p:cNvPr id="14" name="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3261563" y="4164201"/>
            <a:ext cx="1742126" cy="2320943"/>
          </a:xfrm>
          <a:prstGeom prst="rect">
            <a:avLst/>
          </a:prstGeom>
        </p:spPr>
      </p:pic>
      <p:sp>
        <p:nvSpPr>
          <p:cNvPr id="15" name=""/>
          <p:cNvSpPr txBox="1"/>
          <p:nvPr/>
        </p:nvSpPr>
        <p:spPr>
          <a:xfrm>
            <a:off x="10371546" y="6485145"/>
            <a:ext cx="1820453" cy="36142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 algn="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  <a:solidFill>
                  <a:srgbClr val="000000"/>
                </a:solidFill>
                <a:latin typeface="Calibri"/>
                <a:ea typeface="맑은 고딕"/>
                <a:cs typeface="Times New Roman"/>
              </a:rPr>
              <a:t>PPT 4</a:t>
            </a: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000000"/>
              </a:solidFill>
              <a:latin typeface="Calibri"/>
              <a:ea typeface="맑은 고딕"/>
              <a:cs typeface="Times New Roman"/>
            </a:endParaRPr>
          </a:p>
        </p:txBody>
      </p:sp>
      <p:sp>
        <p:nvSpPr>
          <p:cNvPr id="17" name=""/>
          <p:cNvSpPr/>
          <p:nvPr/>
        </p:nvSpPr>
        <p:spPr>
          <a:xfrm>
            <a:off x="9879099" y="793464"/>
            <a:ext cx="256563" cy="310374"/>
          </a:xfrm>
          <a:prstGeom prst="star4">
            <a:avLst>
              <a:gd name="adj" fmla="val 12500"/>
            </a:avLst>
          </a:prstGeom>
          <a:solidFill>
            <a:srgbClr val="fff7cc"/>
          </a:solidFill>
          <a:ln>
            <a:solidFill>
              <a:schemeClr val="dk1"/>
            </a:solidFill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p>
            <a:pPr algn="ctr">
              <a:defRPr/>
            </a:pPr>
            <a:endParaRPr lang="en-US" altLang="ko-KR"/>
          </a:p>
        </p:txBody>
      </p:sp>
      <p:sp>
        <p:nvSpPr>
          <p:cNvPr id="18" name=""/>
          <p:cNvSpPr/>
          <p:nvPr/>
        </p:nvSpPr>
        <p:spPr>
          <a:xfrm>
            <a:off x="8571532" y="793464"/>
            <a:ext cx="256563" cy="310374"/>
          </a:xfrm>
          <a:prstGeom prst="star4">
            <a:avLst>
              <a:gd name="adj" fmla="val 12500"/>
            </a:avLst>
          </a:prstGeom>
          <a:solidFill>
            <a:srgbClr val="fff7cc">
              <a:alpha val="100000"/>
            </a:srgbClr>
          </a:solidFill>
          <a:ln w="19050" cap="flat" cmpd="sng" algn="ctr">
            <a:solidFill>
              <a:schemeClr val="dk1">
                <a:alpha val="100000"/>
              </a:scheme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10007380" y="1414212"/>
            <a:ext cx="256563" cy="310374"/>
          </a:xfrm>
          <a:prstGeom prst="star4">
            <a:avLst>
              <a:gd name="adj" fmla="val 12500"/>
            </a:avLst>
          </a:prstGeom>
          <a:solidFill>
            <a:srgbClr val="fff7cc">
              <a:alpha val="100000"/>
            </a:srgbClr>
          </a:solidFill>
          <a:ln w="19050" cap="flat" cmpd="sng" algn="ctr">
            <a:solidFill>
              <a:schemeClr val="dk1">
                <a:alpha val="100000"/>
              </a:scheme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Times New Roman"/>
            </a:endParaRPr>
          </a:p>
        </p:txBody>
      </p:sp>
      <p:sp>
        <p:nvSpPr>
          <p:cNvPr id="20" name=""/>
          <p:cNvSpPr/>
          <p:nvPr/>
        </p:nvSpPr>
        <p:spPr>
          <a:xfrm>
            <a:off x="8314969" y="1414212"/>
            <a:ext cx="256563" cy="310374"/>
          </a:xfrm>
          <a:prstGeom prst="star4">
            <a:avLst>
              <a:gd name="adj" fmla="val 12500"/>
            </a:avLst>
          </a:prstGeom>
          <a:solidFill>
            <a:srgbClr val="fff7cc">
              <a:alpha val="100000"/>
            </a:srgbClr>
          </a:solidFill>
          <a:ln w="19050" cap="flat" cmpd="sng" algn="ctr">
            <a:solidFill>
              <a:schemeClr val="dk1">
                <a:alpha val="100000"/>
              </a:scheme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Times New Roman"/>
            </a:endParaRPr>
          </a:p>
        </p:txBody>
      </p:sp>
      <p:sp>
        <p:nvSpPr>
          <p:cNvPr id="21" name=""/>
          <p:cNvSpPr/>
          <p:nvPr/>
        </p:nvSpPr>
        <p:spPr>
          <a:xfrm>
            <a:off x="9225314" y="373508"/>
            <a:ext cx="256563" cy="310374"/>
          </a:xfrm>
          <a:prstGeom prst="star4">
            <a:avLst>
              <a:gd name="adj" fmla="val 12500"/>
            </a:avLst>
          </a:prstGeom>
          <a:solidFill>
            <a:srgbClr val="fff7cc">
              <a:alpha val="100000"/>
            </a:srgbClr>
          </a:solidFill>
          <a:ln w="19050" cap="flat" cmpd="sng" algn="ctr">
            <a:solidFill>
              <a:schemeClr val="dk1">
                <a:alpha val="100000"/>
              </a:schemeClr>
            </a:solidFill>
            <a:prstDash val="solid"/>
          </a:ln>
        </p:spPr>
        <p:txBody>
          <a:bodyPr anchor="ctr"/>
          <a:p>
            <a:pPr marL="0" indent="0" algn="ctr" defTabSz="914400" rtl="0" eaLnBrk="1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None/>
              <a:defRPr/>
            </a:pPr>
            <a:endParaRPr xmlns:mc="http://schemas.openxmlformats.org/markup-compatibility/2006" xmlns:hp="http://schemas.haansoft.com/office/presentation/8.0" kumimoji="0" lang="en-US" altLang="ko-KR" sz="1800" b="0" i="0" u="none" strike="noStrike" kern="1200" cap="none" spc="0" normalizeH="0" baseline="0" mc:Ignorable="hp" hp:hslEmbossed="0">
              <a:solidFill>
                <a:srgbClr val="ffffff"/>
              </a:solidFill>
              <a:latin typeface="Calibri"/>
              <a:ea typeface="맑은 고딕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4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5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8" grpId="1" animBg="1"/>
      <p:bldP spid="19" grpId="2" animBg="1"/>
      <p:bldP spid="17" grpId="3" animBg="1"/>
      <p:bldP spid="20" grpId="4" animBg="1"/>
      <p:bldP spid="21" grpId="5" animBg="1"/>
    </p:bldLst>
  </p:timing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Times New Roman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10</ep:Words>
  <ep:PresentationFormat>화면 슬라이드 쇼(4:3)</ep:PresentationFormat>
  <ep:Paragraphs>6</ep:Paragraphs>
  <ep:Slides>4</ep:Slides>
  <ep:Notes>2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4</vt:i4>
      </vt:variant>
    </vt:vector>
  </ep:HeadingPairs>
  <ep:TitlesOfParts>
    <vt:vector size="5" baseType="lpstr">
      <vt:lpstr>한컴오피스</vt:lpstr>
      <vt:lpstr>슬라이드 1</vt:lpstr>
      <vt:lpstr>슬라이드 2</vt:lpstr>
      <vt:lpstr>슬라이드 3</vt:lpstr>
      <vt:lpstr>슬라이드 4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2020-09-28T11:32:35.632</dcterms:created>
  <dc:creator>jiaea</dc:creator>
  <cp:lastModifiedBy>jiaea</cp:lastModifiedBy>
  <dcterms:modified xsi:type="dcterms:W3CDTF">2020-10-06T06:47:07.922</dcterms:modified>
  <cp:revision>22</cp:revision>
  <cp:version>1000.0100.01</cp:version>
</cp:coreProperties>
</file>