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presProps" Target="pres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cling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Waltz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romp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battered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cling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07234" y="120388"/>
            <a:ext cx="9977532" cy="6617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7284" y="391189"/>
            <a:ext cx="11897432" cy="6075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90010" y="85100"/>
            <a:ext cx="10211980" cy="6687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7820" y="166976"/>
            <a:ext cx="11156361" cy="6524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29849" y="92306"/>
            <a:ext cx="6132301" cy="6673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0" y="2588215"/>
            <a:ext cx="12192000" cy="168156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10400">
                <a:latin typeface="Segoe Print"/>
              </a:rPr>
              <a:t>My Papa’s Waltz</a:t>
            </a:r>
            <a:endParaRPr lang="en-US" altLang="ko-KR" sz="10400">
              <a:latin typeface="Segoe Prin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</ep:Words>
  <ep:PresentationFormat>화면 슬라이드 쇼(4:3)</ep:PresentationFormat>
  <ep:Paragraphs>1</ep:Paragraphs>
  <ep:Slides>6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2020-10-27T03:56:16.254</dcterms:created>
  <dc:creator>jiaea</dc:creator>
  <cp:lastModifiedBy>jiaea</cp:lastModifiedBy>
  <dcterms:modified xsi:type="dcterms:W3CDTF">2020-10-27T05:54:38.004</dcterms:modified>
  <cp:revision>10</cp:revision>
  <cp:version>1000.0100.01</cp:version>
</cp:coreProperties>
</file>