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3ACB5-C6F5-4AB4-BE4B-CC3317D8DDD0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7064D-259D-46BC-890B-A99454CF7D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082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7064D-259D-46BC-890B-A99454CF7D2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71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6FEB-E8E2-41D7-A46A-963410C3E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FE05F-CCC0-4583-820D-AEBF8CBD6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19D0D-8242-4690-BE79-7C41C7B7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1B45-6F83-4E2A-9EEB-4AFF5AA613E1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0DBDC-05DF-4BF5-B829-CC40E4DE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0B398-A0CF-4D35-AF6C-24C23F0B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C15-8CA2-4D1F-9B09-591904ED35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84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F788-E8AE-42A8-9C5B-13C55F5F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8E0A1-7A54-4017-8DAE-7965242C0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2E9B2-747F-4D96-BCC0-420A073D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1B45-6F83-4E2A-9EEB-4AFF5AA613E1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B4974-F6EF-4403-8A85-05804A65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4875C-5265-462D-A40B-D3033FD1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C15-8CA2-4D1F-9B09-591904ED35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0E7BC-4A5F-4649-ACD3-12C5AD0D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1A0E8-E992-4F4E-9B3E-B7C7DD88B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FF93F-2278-4BA0-929A-99C125D1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1B45-6F83-4E2A-9EEB-4AFF5AA613E1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2A39B-3876-461B-A7C0-65F35F4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3F31F-2363-4F5D-882C-1F3027CD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C15-8CA2-4D1F-9B09-591904ED35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160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A39A-979B-46BA-B6D9-FCD1DBFF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7F0F-2135-42EE-8706-C3DDD65B6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CD858-96EF-44C4-A34E-FA134114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1B45-6F83-4E2A-9EEB-4AFF5AA613E1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7A82C-1666-4660-A45A-35FA8EF9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45D6D-5284-4F09-902B-F34544AA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C15-8CA2-4D1F-9B09-591904ED35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185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D33F-7E64-4DE3-9DE3-D74AB27D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3C6EB-0C40-4C9B-BE05-FC914AB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65D26-FD1A-4CA4-BB6B-BB65BF4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1B45-6F83-4E2A-9EEB-4AFF5AA613E1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5DD87-4921-45E0-94DE-CE15DEC9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31ECA-2D35-45C9-BECA-71905C40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C15-8CA2-4D1F-9B09-591904ED35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03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D717-2884-44B5-880A-B42FF694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074D5-8F39-4572-8895-5FD990E9E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4C3EE-AEA8-4370-A7C2-3A5F194A1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ADDF7-61E6-498B-83CC-8389FFA3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1B45-6F83-4E2A-9EEB-4AFF5AA613E1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C4AD1-A7F2-4FAA-97CB-1D985BE3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0BBD6-C7E8-4769-A4A7-081DE537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C15-8CA2-4D1F-9B09-591904ED35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87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C33B-E16D-4386-B660-FF31F3C5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6C842-F24E-4BBD-9DD3-5CEDA3B4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A1D01-0DC1-4E9A-A48E-6DB2DBC91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9B016-5659-4AB1-B383-92EF16BD4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01E718-A4F7-45C7-8B53-975948747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F5236-9332-4F1D-B865-2BB829F9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1B45-6F83-4E2A-9EEB-4AFF5AA613E1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64D827-9B5A-4150-8ED1-66F030C16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CC17C9-C062-4642-B0DC-F18B59FB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C15-8CA2-4D1F-9B09-591904ED35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20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8154-36EF-48A4-945A-99B4E403A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9C835-8ED0-4C11-AB2A-58E7DD84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1B45-6F83-4E2A-9EEB-4AFF5AA613E1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05342-29F1-4844-AFF0-ABDD55C7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A6B11-13A7-407A-987B-308DA860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C15-8CA2-4D1F-9B09-591904ED35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465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D76EB3-BE1E-43B9-A123-D47C6F11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1B45-6F83-4E2A-9EEB-4AFF5AA613E1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D8AA0-1059-4613-B343-3D91490B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DD64A-9C6B-4841-83EA-2976E535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C15-8CA2-4D1F-9B09-591904ED35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47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419C5-7F7C-4A17-9183-D2E44C77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AA0E8-DC9A-4463-A953-89147E9D7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CB439-5981-4954-866B-83E53DFE7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8885D-80E8-449E-8D41-FE4AB11A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1B45-6F83-4E2A-9EEB-4AFF5AA613E1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403D7-055D-4F6D-984A-D04924AC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54D05-AD1B-4566-8992-52C39231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C15-8CA2-4D1F-9B09-591904ED35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5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002DB-7D25-4F33-A5D6-769CB981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0B0597-01B1-4348-B162-A74E906A8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60C94-DEDE-4EC6-A171-65A9F3828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39317-B486-4857-B937-6B4088B33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1B45-6F83-4E2A-9EEB-4AFF5AA613E1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4CEA3-8220-4B8B-AA7F-AC4049F3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9D8D2-AE61-491F-B490-B014CE35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5C15-8CA2-4D1F-9B09-591904ED35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81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565ED-DA92-460C-9741-A0E4A051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52DE1-5DF8-4D2B-9234-3370721A2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0D112-8221-48A9-AB0E-2069C5047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1B45-6F83-4E2A-9EEB-4AFF5AA613E1}" type="datetimeFigureOut">
              <a:rPr lang="en-AU" smtClean="0"/>
              <a:t>23/12/2020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F2390-A282-4A6F-8DB1-C6BE8093D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F7D01-A583-47A6-9DA7-4E99A4797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E5C15-8CA2-4D1F-9B09-591904ED35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7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1A380-C151-479B-B143-B53E021D4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PPP GRAMMAR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6FDFF-D202-4775-BF41-E992985B9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215 WD Kyla</a:t>
            </a:r>
          </a:p>
        </p:txBody>
      </p:sp>
    </p:spTree>
    <p:extLst>
      <p:ext uri="{BB962C8B-B14F-4D97-AF65-F5344CB8AC3E}">
        <p14:creationId xmlns:p14="http://schemas.microsoft.com/office/powerpoint/2010/main" val="399912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Content Placeholder 7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E9E71A6E-84DE-4ECF-81C1-A3B808AD2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56" y="44843"/>
            <a:ext cx="10019488" cy="676831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22CD0F-890C-4B0A-A25F-A0AC72225A19}"/>
              </a:ext>
            </a:extLst>
          </p:cNvPr>
          <p:cNvSpPr txBox="1"/>
          <p:nvPr/>
        </p:nvSpPr>
        <p:spPr>
          <a:xfrm>
            <a:off x="4212078" y="282102"/>
            <a:ext cx="4737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/>
              <a:t>Now 12:45 pm</a:t>
            </a:r>
          </a:p>
        </p:txBody>
      </p:sp>
    </p:spTree>
    <p:extLst>
      <p:ext uri="{BB962C8B-B14F-4D97-AF65-F5344CB8AC3E}">
        <p14:creationId xmlns:p14="http://schemas.microsoft.com/office/powerpoint/2010/main" val="177402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8DE9-3864-43DD-8FD7-598BFB4F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Content Placeholder 4" descr="A picture containing room, small, bedroom, clock&#10;&#10;Description automatically generated">
            <a:extLst>
              <a:ext uri="{FF2B5EF4-FFF2-40B4-BE49-F238E27FC236}">
                <a16:creationId xmlns:a16="http://schemas.microsoft.com/office/drawing/2014/main" id="{5706D07E-6743-4E76-9ECB-3B6184BAD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1" y="680936"/>
            <a:ext cx="5898973" cy="5898973"/>
          </a:xfrm>
        </p:spPr>
      </p:pic>
      <p:pic>
        <p:nvPicPr>
          <p:cNvPr id="7" name="Picture 6" descr="A picture containing indoor, room, small, box&#10;&#10;Description automatically generated">
            <a:extLst>
              <a:ext uri="{FF2B5EF4-FFF2-40B4-BE49-F238E27FC236}">
                <a16:creationId xmlns:a16="http://schemas.microsoft.com/office/drawing/2014/main" id="{8779E2F7-018A-4832-87F0-26A1B386B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14" y="680936"/>
            <a:ext cx="6019159" cy="60191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89AE7-A83C-4232-9428-85D80A67BB66}"/>
              </a:ext>
            </a:extLst>
          </p:cNvPr>
          <p:cNvSpPr txBox="1"/>
          <p:nvPr/>
        </p:nvSpPr>
        <p:spPr>
          <a:xfrm>
            <a:off x="496111" y="1157591"/>
            <a:ext cx="212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09 :00 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957C0-E7CA-4894-8C4E-553ADD1957E5}"/>
              </a:ext>
            </a:extLst>
          </p:cNvPr>
          <p:cNvSpPr txBox="1"/>
          <p:nvPr/>
        </p:nvSpPr>
        <p:spPr>
          <a:xfrm>
            <a:off x="6515270" y="1185812"/>
            <a:ext cx="220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11:00 am</a:t>
            </a:r>
          </a:p>
        </p:txBody>
      </p:sp>
    </p:spTree>
    <p:extLst>
      <p:ext uri="{BB962C8B-B14F-4D97-AF65-F5344CB8AC3E}">
        <p14:creationId xmlns:p14="http://schemas.microsoft.com/office/powerpoint/2010/main" val="1436250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</Words>
  <Application>Microsoft Office PowerPoint</Application>
  <PresentationFormat>Widescreen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PPP GRAMMAR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김예진</dc:creator>
  <cp:lastModifiedBy>김예진</cp:lastModifiedBy>
  <cp:revision>2</cp:revision>
  <dcterms:created xsi:type="dcterms:W3CDTF">2020-12-22T09:19:12Z</dcterms:created>
  <dcterms:modified xsi:type="dcterms:W3CDTF">2020-12-22T14:06:40Z</dcterms:modified>
</cp:coreProperties>
</file>