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?>
<Relationships xmlns="http://schemas.openxmlformats.org/package/2006/relationships"><Relationship Id="rId1" Type="http://schemas.openxmlformats.org/officeDocument/2006/relationships/officeDocument" Target="ppt/presentation.xml"></Relationship><Relationship Id="rId2" Type="http://schemas.openxmlformats.org/package/2006/relationships/metadata/core-properties" Target="docProps/core.xml"></Relationship><Relationship Id="rId3" Type="http://schemas.openxmlformats.org/officeDocument/2006/relationships/extended-properties" Target="docProps/app.xml"></Relationship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saveSubsetFonts="1">
  <p:sldMasterIdLst>
    <p:sldMasterId id="2147483703" r:id="rId13"/>
  </p:sldMasterIdLst>
  <p:sldIdLst>
    <p:sldId id="256" r:id="rId15"/>
    <p:sldId id="257" r:id="rId16"/>
    <p:sldId id="258" r:id="rId17"/>
    <p:sldId id="259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</p:sldIdLst>
  <p:sldSz cx="12192000" cy="6858000"/>
  <p:notesSz cx="6858000" cy="9144000"/>
  <p:defaultTextStyle>
    <a:defPPr>
      <a:defRPr lang="ko-KR"/>
    </a:defPPr>
    <a:lvl1pPr algn="l" marL="0" indent="0" defTabSz="914400">
      <a:buNone/>
      <a:defRPr lang="ko-KR" smtClean="0" sz="1800" baseline="0">
        <a:solidFill>
          <a:srgbClr val="000000"/>
        </a:solidFill>
        <a:latin typeface="+mn-lt"/>
        <a:ea typeface="+mn-ea"/>
      </a:defRPr>
    </a:lvl1pPr>
    <a:lvl2pPr lvl="1" marL="457200" indent="0" defTabSz="914400">
      <a:defRPr lang="ko-KR" smtClean="0"/>
    </a:lvl2pPr>
    <a:lvl3pPr lvl="2" marL="914400" indent="0" defTabSz="914400">
      <a:defRPr lang="ko-KR" smtClean="0"/>
    </a:lvl3pPr>
    <a:lvl4pPr lvl="3" marL="1371600" indent="0" defTabSz="914400">
      <a:defRPr lang="ko-KR" smtClean="0"/>
    </a:lvl4pPr>
    <a:lvl5pPr lvl="4" marL="1828800" indent="0" defTabSz="914400">
      <a:defRPr lang="ko-KR" smtClean="0"/>
    </a:lvl5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</p:extLst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View">
  <p:normalViewPr showOutlineIcons="0">
    <p:restoredLeft sz="15620"/>
    <p:restoredTop sz="94660"/>
  </p:normalViewPr>
  <p:slideViewPr>
    <p:cSldViewPr snapToGrid="1" snapToObjects="1">
      <p:cViewPr varScale="1">
        <p:scale>
          <a:sx n="51" d="100"/>
          <a:sy n="51" d="100"/>
        </p:scale>
        <p:origin x="-660" y="-84"/>
      </p:cViewPr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?>
<Relationships xmlns="http://schemas.openxmlformats.org/package/2006/relationships"><Relationship Id="rId1" Type="http://schemas.openxmlformats.org/officeDocument/2006/relationships/tableStyles" Target="tableStyles.xml"></Relationship><Relationship Id="rId13" Type="http://schemas.openxmlformats.org/officeDocument/2006/relationships/slideMaster" Target="slideMasters/slideMaster1.xml"></Relationship><Relationship Id="rId14" Type="http://schemas.openxmlformats.org/officeDocument/2006/relationships/theme" Target="theme/theme1.xml"></Relationship><Relationship Id="rId15" Type="http://schemas.openxmlformats.org/officeDocument/2006/relationships/slide" Target="slides/slide1.xml"></Relationship><Relationship Id="rId16" Type="http://schemas.openxmlformats.org/officeDocument/2006/relationships/slide" Target="slides/slide2.xml"></Relationship><Relationship Id="rId17" Type="http://schemas.openxmlformats.org/officeDocument/2006/relationships/slide" Target="slides/slide3.xml"></Relationship><Relationship Id="rId18" Type="http://schemas.openxmlformats.org/officeDocument/2006/relationships/slide" Target="slides/slide4.xml"></Relationship><Relationship Id="rId19" Type="http://schemas.openxmlformats.org/officeDocument/2006/relationships/slide" Target="slides/slide5.xml"></Relationship><Relationship Id="rId20" Type="http://schemas.openxmlformats.org/officeDocument/2006/relationships/slide" Target="slides/slide6.xml"></Relationship><Relationship Id="rId21" Type="http://schemas.openxmlformats.org/officeDocument/2006/relationships/slide" Target="slides/slide7.xml"></Relationship><Relationship Id="rId22" Type="http://schemas.openxmlformats.org/officeDocument/2006/relationships/slide" Target="slides/slide8.xml"></Relationship><Relationship Id="rId23" Type="http://schemas.openxmlformats.org/officeDocument/2006/relationships/slide" Target="slides/slide9.xml"></Relationship><Relationship Id="rId24" Type="http://schemas.openxmlformats.org/officeDocument/2006/relationships/slide" Target="slides/slide10.xml"></Relationship><Relationship Id="rId25" Type="http://schemas.openxmlformats.org/officeDocument/2006/relationships/slide" Target="slides/slide11.xml"></Relationship><Relationship Id="rId26" Type="http://schemas.openxmlformats.org/officeDocument/2006/relationships/slide" Target="slides/slide12.xml"></Relationship><Relationship Id="rId27" Type="http://schemas.openxmlformats.org/officeDocument/2006/relationships/viewProps" Target="viewProps.xml"></Relationship><Relationship Id="rId28" Type="http://schemas.openxmlformats.org/officeDocument/2006/relationships/presProps" Target="presProps.xml"></Relationship></Relationships>
</file>

<file path=ppt/slideLayouts/_rels/slideLayout1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1.xml"></Relationship></Relationships>
</file>

<file path=ppt/slideLayouts/_rels/slideLayout10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1.xml"></Relationship></Relationships>
</file>

<file path=ppt/slideLayouts/_rels/slideLayout11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1.xml"></Relationship></Relationships>
</file>

<file path=ppt/slideLayouts/_rels/slideLayout2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1.xml"></Relationship></Relationships>
</file>

<file path=ppt/slideLayouts/_rels/slideLayout3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1.xml"></Relationship></Relationships>
</file>

<file path=ppt/slideLayouts/_rels/slideLayout4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1.xml"></Relationship></Relationships>
</file>

<file path=ppt/slideLayouts/_rels/slideLayout5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1.xml"></Relationship></Relationships>
</file>

<file path=ppt/slideLayouts/_rels/slideLayout6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1.xml"></Relationship></Relationships>
</file>

<file path=ppt/slideLayouts/_rels/slideLayout7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1.xml"></Relationship></Relationships>
</file>

<file path=ppt/slideLayouts/_rels/slideLayout8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1.xml"></Relationship></Relationships>
</file>

<file path=ppt/slideLayouts/_rels/slideLayout9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1.xml"></Relationship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 txBox="1">
            <a:spLocks/>
          </p:cNvSpPr>
          <p:nvPr>
            <p:ph type="ctrTitle"/>
          </p:nvPr>
        </p:nvSpPr>
        <p:spPr>
          <a:xfrm rot="0">
            <a:off x="914400" y="2131060"/>
            <a:ext cx="10363835" cy="1471930"/>
          </a:xfrm>
          <a:prstGeom prst="rect"/>
        </p:spPr>
        <p:txBody>
          <a:bodyPr wrap="square" lIns="91440" tIns="45720" rIns="91440" bIns="45720" vert="horz" anchor="b">
            <a:normAutofit fontScale="100000" lnSpcReduction="0"/>
          </a:bodyPr>
          <a:lstStyle>
            <a:lvl1pPr marL="0" indent="0" algn="ctr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6000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0" indent="0" algn="ctr" defTabSz="91440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6000">
                <a:solidFill>
                  <a:schemeClr val="tx1"/>
                </a:solidFill>
                <a:latin typeface="Arial" charset="0"/>
                <a:ea typeface="NanumGothic" charset="0"/>
              </a:rPr>
              <a:t>Master Title</a:t>
            </a:r>
            <a:endParaRPr lang="ko-KR" altLang="en-US" sz="6000">
              <a:solidFill>
                <a:schemeClr val="tx1"/>
              </a:solidFill>
              <a:latin typeface="Arial" charset="0"/>
              <a:ea typeface="NanumGothic" charset="0"/>
            </a:endParaRPr>
          </a:p>
        </p:txBody>
      </p:sp>
      <p:sp>
        <p:nvSpPr>
          <p:cNvPr id="3" name="Rect 0"/>
          <p:cNvSpPr txBox="1">
            <a:spLocks/>
          </p:cNvSpPr>
          <p:nvPr>
            <p:ph type="subTitle" idx="1"/>
          </p:nvPr>
        </p:nvSpPr>
        <p:spPr>
          <a:xfrm rot="0">
            <a:off x="1828800" y="3886200"/>
            <a:ext cx="8535035" cy="1755775"/>
          </a:xfrm>
          <a:prstGeom prst="rect"/>
        </p:spPr>
        <p:txBody>
          <a:bodyPr wrap="square" lIns="91440" tIns="45720" rIns="91440" bIns="45720" vert="horz" anchor="t">
            <a:normAutofit fontScale="100000" lnSpcReduction="0"/>
          </a:bodyPr>
          <a:lstStyle>
            <a:lvl1pPr marL="0" indent="0" algn="ctr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2400"/>
            </a:lvl1pPr>
            <a:lvl2pPr marL="457200" indent="0" algn="ctr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2000"/>
            </a:lvl2pPr>
            <a:lvl3pPr marL="914400" indent="0" algn="ctr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1800"/>
            </a:lvl3pPr>
            <a:lvl4pPr marL="1371600" indent="0" algn="ctr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1600"/>
            </a:lvl4pPr>
            <a:lvl5pPr marL="1828800" indent="0" algn="ctr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1600"/>
            </a:lvl5pPr>
            <a:lvl6pPr marL="2286000" indent="0" algn="ctr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1600"/>
            </a:lvl6pPr>
            <a:lvl7pPr marL="2743200" indent="0" algn="ctr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1600"/>
            </a:lvl7pPr>
            <a:lvl8pPr marL="3200400" indent="0" algn="ctr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1600"/>
            </a:lvl8pPr>
            <a:lvl9pPr marL="3657600" indent="0" algn="ctr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1600"/>
            </a:lvl9pPr>
          </a:lstStyle>
          <a:p>
            <a:pPr marL="0" indent="0" algn="ctr" defTabSz="914400" eaLnBrk="1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Tx/>
              <a:buNone/>
            </a:pPr>
            <a:r>
              <a:rPr sz="2400">
                <a:solidFill>
                  <a:schemeClr val="tx1"/>
                </a:solidFill>
                <a:latin typeface="Arial" charset="0"/>
                <a:ea typeface="NanumGothic" charset="0"/>
              </a:rPr>
              <a:t>Master subTitle</a:t>
            </a:r>
            <a:endParaRPr lang="ko-KR" altLang="en-US" sz="2400">
              <a:solidFill>
                <a:schemeClr val="tx1"/>
              </a:solidFill>
              <a:latin typeface="Arial" charset="0"/>
              <a:ea typeface="NanumGothic" charset="0"/>
            </a:endParaRPr>
          </a:p>
        </p:txBody>
      </p:sp>
      <p:sp>
        <p:nvSpPr>
          <p:cNvPr id="4" name="Rect 0"/>
          <p:cNvSpPr txBox="1">
            <a:spLocks/>
          </p:cNvSpPr>
          <p:nvPr>
            <p:ph type="sldNum" idx="12"/>
          </p:nvPr>
        </p:nvSpPr>
        <p:spPr>
          <a:xfrm rot="0">
            <a:off x="9144000" y="6263640"/>
            <a:ext cx="2439035" cy="457835"/>
          </a:xfrm>
          <a:prstGeom prst="rect"/>
        </p:spPr>
        <p:txBody>
          <a:bodyPr wrap="square" lIns="91440" tIns="45720" rIns="91440" bIns="45720" vert="horz" anchor="t">
            <a:noAutofit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0" indent="0" algn="r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sz="1200">
                <a:solidFill>
                  <a:srgbClr val="898989">
                    <a:tint val="75000"/>
                  </a:srgbClr>
                </a:solidFill>
                <a:latin typeface="Arial" charset="0"/>
                <a:ea typeface="NanumGothic" charset="0"/>
              </a:rPr>
              <a:t>1</a:t>
            </a:fld>
            <a:endParaRPr lang="ko-KR" altLang="en-US" sz="1200">
              <a:solidFill>
                <a:srgbClr val="898989">
                  <a:tint val="75000"/>
                </a:srgbClr>
              </a:solidFill>
              <a:latin typeface="Arial" charset="0"/>
              <a:ea typeface="NanumGothic" charset="0"/>
            </a:endParaRPr>
          </a:p>
        </p:txBody>
      </p:sp>
      <p:sp>
        <p:nvSpPr>
          <p:cNvPr id="5" name="Rect 0"/>
          <p:cNvSpPr txBox="1">
            <a:spLocks/>
          </p:cNvSpPr>
          <p:nvPr>
            <p:ph type="dt" idx="10"/>
          </p:nvPr>
        </p:nvSpPr>
        <p:spPr>
          <a:xfrm rot="0">
            <a:off x="609600" y="6263640"/>
            <a:ext cx="2439035" cy="457835"/>
          </a:xfrm>
          <a:prstGeom prst="rect"/>
        </p:spPr>
        <p:txBody>
          <a:bodyPr wrap="square" lIns="91440" tIns="45720" rIns="91440" bIns="45720" vert="horz" anchor="t">
            <a:noAutofit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0" indent="0" algn="l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en-GB" altLang="en-US" sz="1200">
                <a:solidFill>
                  <a:srgbClr val="898989">
                    <a:tint val="75000"/>
                  </a:srgbClr>
                </a:solidFill>
                <a:latin typeface="Arial" charset="0"/>
                <a:ea typeface="NanumGothic" charset="0"/>
              </a:rPr>
              <a:t>5/25/2021</a:t>
            </a:fld>
            <a:endParaRPr lang="ko-KR" altLang="en-US" sz="1200">
              <a:solidFill>
                <a:srgbClr val="898989">
                  <a:tint val="75000"/>
                </a:srgbClr>
              </a:solidFill>
              <a:latin typeface="Arial" charset="0"/>
              <a:ea typeface="NanumGothic" charset="0"/>
            </a:endParaRPr>
          </a:p>
        </p:txBody>
      </p:sp>
      <p:sp>
        <p:nvSpPr>
          <p:cNvPr id="6" name="Rect 0"/>
          <p:cNvSpPr txBox="1">
            <a:spLocks/>
          </p:cNvSpPr>
          <p:nvPr>
            <p:ph type="ftr" idx="11"/>
          </p:nvPr>
        </p:nvSpPr>
        <p:spPr>
          <a:xfrm rot="0">
            <a:off x="4267200" y="6263640"/>
            <a:ext cx="3658234" cy="457835"/>
          </a:xfrm>
          <a:prstGeom prst="rect"/>
        </p:spPr>
        <p:txBody>
          <a:bodyPr wrap="square" lIns="91440" tIns="45720" rIns="91440" bIns="45720" vert="horz" anchor="t">
            <a:noAutofit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0" indent="0" algn="ctr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>
              <a:solidFill>
                <a:srgbClr val="898989">
                  <a:tint val="75000"/>
                </a:srgbClr>
              </a:solidFill>
              <a:latin typeface="Arial" charset="0"/>
              <a:ea typeface="Nanum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Ser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 txBox="1">
            <a:spLocks/>
          </p:cNvSpPr>
          <p:nvPr>
            <p:ph type="title"/>
          </p:nvPr>
        </p:nvSpPr>
        <p:spPr>
          <a:xfrm rot="0">
            <a:off x="609600" y="274320"/>
            <a:ext cx="10973435" cy="1143635"/>
          </a:xfrm>
          <a:prstGeom prst="rect"/>
        </p:spPr>
        <p:txBody>
          <a:bodyPr wrap="square" lIns="91440" tIns="45720" rIns="91440" bIns="45720" vert="horz" anchor="ctr">
            <a:normAutofit fontScale="100000" lnSpcReduction="0"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0" indent="0" algn="l" defTabSz="91440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4400">
                <a:solidFill>
                  <a:schemeClr val="tx1"/>
                </a:solidFill>
                <a:latin typeface="Arial" charset="0"/>
                <a:ea typeface="NanumGothic" charset="0"/>
              </a:rPr>
              <a:t>Master Title</a:t>
            </a:r>
            <a:endParaRPr lang="ko-KR" altLang="en-US" sz="4400">
              <a:solidFill>
                <a:schemeClr val="tx1"/>
              </a:solidFill>
              <a:latin typeface="Arial" charset="0"/>
              <a:ea typeface="NanumGothic" charset="0"/>
            </a:endParaRPr>
          </a:p>
        </p:txBody>
      </p:sp>
      <p:sp>
        <p:nvSpPr>
          <p:cNvPr id="3" name="Rect 0"/>
          <p:cNvSpPr txBox="1">
            <a:spLocks/>
          </p:cNvSpPr>
          <p:nvPr>
            <p:ph type="body" orient="vert" idx="1"/>
          </p:nvPr>
        </p:nvSpPr>
        <p:spPr>
          <a:xfrm rot="0">
            <a:off x="609600" y="1600200"/>
            <a:ext cx="10973435" cy="4526915"/>
          </a:xfrm>
          <a:prstGeom prst="rect"/>
        </p:spPr>
        <p:txBody>
          <a:bodyPr wrap="square" lIns="91440" tIns="45720" rIns="91440" bIns="45720" vert="eaVert" anchor="t">
            <a:normAutofit fontScale="100000" lnSpcReduction="0"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228600" indent="-228600" algn="l" defTabSz="914400" eaLnBrk="1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NanumGothic"/>
              <a:buChar char="•"/>
            </a:pPr>
            <a:r>
              <a:rPr sz="2800">
                <a:solidFill>
                  <a:schemeClr val="tx1"/>
                </a:solidFill>
                <a:latin typeface="Arial" charset="0"/>
                <a:ea typeface="NanumGothic" charset="0"/>
              </a:rPr>
              <a:t>Click to edit Master text styles.</a:t>
            </a:r>
            <a:endParaRPr lang="ko-KR" altLang="en-US" sz="2800">
              <a:solidFill>
                <a:schemeClr val="tx1"/>
              </a:solidFill>
              <a:latin typeface="Arial" charset="0"/>
              <a:ea typeface="NanumGothic" charset="0"/>
            </a:endParaRPr>
          </a:p>
          <a:p>
            <a:pPr marL="685800" indent="-228600" algn="l" defTabSz="91440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NanumGothic"/>
              <a:buChar char="•"/>
            </a:pPr>
            <a:r>
              <a:rPr sz="2400">
                <a:solidFill>
                  <a:schemeClr val="tx1"/>
                </a:solidFill>
                <a:latin typeface="Arial" charset="0"/>
                <a:ea typeface="NanumGothic" charset="0"/>
              </a:rPr>
              <a:t>Second level</a:t>
            </a:r>
            <a:endParaRPr lang="ko-KR" altLang="en-US" sz="2400">
              <a:solidFill>
                <a:schemeClr val="tx1"/>
              </a:solidFill>
              <a:latin typeface="Arial" charset="0"/>
              <a:ea typeface="NanumGothic" charset="0"/>
            </a:endParaRPr>
          </a:p>
          <a:p>
            <a:pPr marL="1143000" indent="-228600" algn="l" defTabSz="91440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NanumGothic"/>
              <a:buChar char="•"/>
            </a:pPr>
            <a:r>
              <a:rPr sz="2000">
                <a:solidFill>
                  <a:schemeClr val="tx1"/>
                </a:solidFill>
                <a:latin typeface="Arial" charset="0"/>
                <a:ea typeface="NanumGothic" charset="0"/>
              </a:rPr>
              <a:t>Third level</a:t>
            </a:r>
            <a:endParaRPr lang="ko-KR" altLang="en-US" sz="2000">
              <a:solidFill>
                <a:schemeClr val="tx1"/>
              </a:solidFill>
              <a:latin typeface="Arial" charset="0"/>
              <a:ea typeface="NanumGothic" charset="0"/>
            </a:endParaRPr>
          </a:p>
          <a:p>
            <a:pPr marL="1600200" indent="-228600" algn="l" defTabSz="91440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NanumGothic"/>
              <a:buChar char="•"/>
            </a:pPr>
            <a:r>
              <a:rPr sz="1800">
                <a:solidFill>
                  <a:schemeClr val="tx1"/>
                </a:solidFill>
                <a:latin typeface="Arial" charset="0"/>
                <a:ea typeface="NanumGothic" charset="0"/>
              </a:rPr>
              <a:t>Fourth level</a:t>
            </a:r>
            <a:endParaRPr lang="ko-KR" altLang="en-US" sz="1800">
              <a:solidFill>
                <a:schemeClr val="tx1"/>
              </a:solidFill>
              <a:latin typeface="Arial" charset="0"/>
              <a:ea typeface="NanumGothic" charset="0"/>
            </a:endParaRPr>
          </a:p>
          <a:p>
            <a:pPr marL="2057400" indent="-228600" algn="l" defTabSz="91440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NanumGothic"/>
              <a:buChar char="•"/>
            </a:pPr>
            <a:r>
              <a:rPr sz="1800">
                <a:solidFill>
                  <a:schemeClr val="tx1"/>
                </a:solidFill>
                <a:latin typeface="Arial" charset="0"/>
                <a:ea typeface="NanumGothic" charset="0"/>
              </a:rPr>
              <a:t>Fifth level</a:t>
            </a:r>
            <a:endParaRPr lang="ko-KR" altLang="en-US" sz="1800">
              <a:solidFill>
                <a:schemeClr val="tx1"/>
              </a:solidFill>
              <a:latin typeface="Arial" charset="0"/>
              <a:ea typeface="NanumGothic" charset="0"/>
            </a:endParaRPr>
          </a:p>
        </p:txBody>
      </p:sp>
      <p:sp>
        <p:nvSpPr>
          <p:cNvPr id="4" name="Rect 0"/>
          <p:cNvSpPr txBox="1">
            <a:spLocks/>
          </p:cNvSpPr>
          <p:nvPr>
            <p:ph type="sldNum" idx="12"/>
          </p:nvPr>
        </p:nvSpPr>
        <p:spPr>
          <a:xfrm rot="0">
            <a:off x="9144000" y="6263640"/>
            <a:ext cx="2439035" cy="457835"/>
          </a:xfrm>
          <a:prstGeom prst="rect"/>
        </p:spPr>
        <p:txBody>
          <a:bodyPr wrap="square" lIns="91440" tIns="45720" rIns="91440" bIns="45720" vert="horz" anchor="t">
            <a:noAutofit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0" indent="0" algn="r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sz="1200">
                <a:solidFill>
                  <a:srgbClr val="898989">
                    <a:tint val="75000"/>
                  </a:srgbClr>
                </a:solidFill>
                <a:latin typeface="Arial" charset="0"/>
                <a:ea typeface="NanumGothic" charset="0"/>
              </a:rPr>
              <a:t>1</a:t>
            </a:fld>
            <a:endParaRPr lang="ko-KR" altLang="en-US" sz="1200">
              <a:solidFill>
                <a:srgbClr val="898989">
                  <a:tint val="75000"/>
                </a:srgbClr>
              </a:solidFill>
              <a:latin typeface="Arial" charset="0"/>
              <a:ea typeface="NanumGothic" charset="0"/>
            </a:endParaRPr>
          </a:p>
        </p:txBody>
      </p:sp>
      <p:sp>
        <p:nvSpPr>
          <p:cNvPr id="5" name="Rect 0"/>
          <p:cNvSpPr txBox="1">
            <a:spLocks/>
          </p:cNvSpPr>
          <p:nvPr>
            <p:ph type="dt" idx="10"/>
          </p:nvPr>
        </p:nvSpPr>
        <p:spPr>
          <a:xfrm rot="0">
            <a:off x="609600" y="6263640"/>
            <a:ext cx="2439035" cy="457835"/>
          </a:xfrm>
          <a:prstGeom prst="rect"/>
        </p:spPr>
        <p:txBody>
          <a:bodyPr wrap="square" lIns="91440" tIns="45720" rIns="91440" bIns="45720" vert="horz" anchor="t">
            <a:noAutofit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0" indent="0" algn="l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en-GB" altLang="en-US" sz="1200">
                <a:solidFill>
                  <a:srgbClr val="898989">
                    <a:tint val="75000"/>
                  </a:srgbClr>
                </a:solidFill>
                <a:latin typeface="Arial" charset="0"/>
                <a:ea typeface="NanumGothic" charset="0"/>
              </a:rPr>
              <a:t>5/25/2021</a:t>
            </a:fld>
            <a:endParaRPr lang="ko-KR" altLang="en-US" sz="1200">
              <a:solidFill>
                <a:srgbClr val="898989">
                  <a:tint val="75000"/>
                </a:srgbClr>
              </a:solidFill>
              <a:latin typeface="Arial" charset="0"/>
              <a:ea typeface="NanumGothic" charset="0"/>
            </a:endParaRPr>
          </a:p>
        </p:txBody>
      </p:sp>
      <p:sp>
        <p:nvSpPr>
          <p:cNvPr id="6" name="Rect 0"/>
          <p:cNvSpPr txBox="1">
            <a:spLocks/>
          </p:cNvSpPr>
          <p:nvPr>
            <p:ph type="ftr" idx="11"/>
          </p:nvPr>
        </p:nvSpPr>
        <p:spPr>
          <a:xfrm rot="0">
            <a:off x="4267200" y="6263640"/>
            <a:ext cx="3658234" cy="457835"/>
          </a:xfrm>
          <a:prstGeom prst="rect"/>
        </p:spPr>
        <p:txBody>
          <a:bodyPr wrap="square" lIns="91440" tIns="45720" rIns="91440" bIns="45720" vert="horz" anchor="t">
            <a:noAutofit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0" indent="0" algn="ctr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>
              <a:solidFill>
                <a:srgbClr val="898989">
                  <a:tint val="75000"/>
                </a:srgbClr>
              </a:solidFill>
              <a:latin typeface="Arial" charset="0"/>
              <a:ea typeface="Nanum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Sero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 txBox="1">
            <a:spLocks/>
          </p:cNvSpPr>
          <p:nvPr>
            <p:ph type="title" orient="vert"/>
          </p:nvPr>
        </p:nvSpPr>
        <p:spPr>
          <a:xfrm rot="0">
            <a:off x="8839200" y="274320"/>
            <a:ext cx="2743835" cy="5852795"/>
          </a:xfrm>
          <a:prstGeom prst="rect"/>
        </p:spPr>
        <p:txBody>
          <a:bodyPr wrap="square" lIns="91440" tIns="45720" rIns="91440" bIns="45720" vert="eaVert" anchor="ctr">
            <a:normAutofit fontScale="100000" lnSpcReduction="0"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0" indent="0" algn="l" defTabSz="91440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4400">
                <a:solidFill>
                  <a:schemeClr val="tx1"/>
                </a:solidFill>
                <a:latin typeface="Arial" charset="0"/>
                <a:ea typeface="NanumGothic" charset="0"/>
              </a:rPr>
              <a:t>Master subTitle</a:t>
            </a:r>
            <a:endParaRPr lang="ko-KR" altLang="en-US" sz="4400">
              <a:solidFill>
                <a:schemeClr val="tx1"/>
              </a:solidFill>
              <a:latin typeface="Arial" charset="0"/>
              <a:ea typeface="NanumGothic" charset="0"/>
            </a:endParaRPr>
          </a:p>
        </p:txBody>
      </p:sp>
      <p:sp>
        <p:nvSpPr>
          <p:cNvPr id="3" name="Rect 0"/>
          <p:cNvSpPr txBox="1">
            <a:spLocks/>
          </p:cNvSpPr>
          <p:nvPr>
            <p:ph type="body" orient="vert" idx="1"/>
          </p:nvPr>
        </p:nvSpPr>
        <p:spPr>
          <a:xfrm rot="0">
            <a:off x="609600" y="274320"/>
            <a:ext cx="8034655" cy="5852795"/>
          </a:xfrm>
          <a:prstGeom prst="rect"/>
        </p:spPr>
        <p:txBody>
          <a:bodyPr wrap="square" lIns="91440" tIns="45720" rIns="91440" bIns="45720" vert="eaVert" anchor="t">
            <a:normAutofit fontScale="100000" lnSpcReduction="0"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228600" indent="-228600" algn="l" defTabSz="914400" eaLnBrk="1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NanumGothic"/>
              <a:buChar char="•"/>
            </a:pPr>
            <a:r>
              <a:rPr sz="2800">
                <a:solidFill>
                  <a:schemeClr val="tx1"/>
                </a:solidFill>
                <a:latin typeface="Arial" charset="0"/>
                <a:ea typeface="NanumGothic" charset="0"/>
              </a:rPr>
              <a:t>Click to edit Master text styles.</a:t>
            </a:r>
            <a:endParaRPr lang="ko-KR" altLang="en-US" sz="2800">
              <a:solidFill>
                <a:schemeClr val="tx1"/>
              </a:solidFill>
              <a:latin typeface="Arial" charset="0"/>
              <a:ea typeface="NanumGothic" charset="0"/>
            </a:endParaRPr>
          </a:p>
          <a:p>
            <a:pPr marL="685800" indent="-228600" algn="l" defTabSz="91440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NanumGothic"/>
              <a:buChar char="•"/>
            </a:pPr>
            <a:r>
              <a:rPr sz="2400">
                <a:solidFill>
                  <a:schemeClr val="tx1"/>
                </a:solidFill>
                <a:latin typeface="Arial" charset="0"/>
                <a:ea typeface="NanumGothic" charset="0"/>
              </a:rPr>
              <a:t>Second level</a:t>
            </a:r>
            <a:endParaRPr lang="ko-KR" altLang="en-US" sz="2400">
              <a:solidFill>
                <a:schemeClr val="tx1"/>
              </a:solidFill>
              <a:latin typeface="Arial" charset="0"/>
              <a:ea typeface="NanumGothic" charset="0"/>
            </a:endParaRPr>
          </a:p>
          <a:p>
            <a:pPr marL="1143000" indent="-228600" algn="l" defTabSz="91440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NanumGothic"/>
              <a:buChar char="•"/>
            </a:pPr>
            <a:r>
              <a:rPr sz="2000">
                <a:solidFill>
                  <a:schemeClr val="tx1"/>
                </a:solidFill>
                <a:latin typeface="Arial" charset="0"/>
                <a:ea typeface="NanumGothic" charset="0"/>
              </a:rPr>
              <a:t>Third level</a:t>
            </a:r>
            <a:endParaRPr lang="ko-KR" altLang="en-US" sz="2000">
              <a:solidFill>
                <a:schemeClr val="tx1"/>
              </a:solidFill>
              <a:latin typeface="Arial" charset="0"/>
              <a:ea typeface="NanumGothic" charset="0"/>
            </a:endParaRPr>
          </a:p>
          <a:p>
            <a:pPr marL="1600200" indent="-228600" algn="l" defTabSz="91440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NanumGothic"/>
              <a:buChar char="•"/>
            </a:pPr>
            <a:r>
              <a:rPr sz="1800">
                <a:solidFill>
                  <a:schemeClr val="tx1"/>
                </a:solidFill>
                <a:latin typeface="Arial" charset="0"/>
                <a:ea typeface="NanumGothic" charset="0"/>
              </a:rPr>
              <a:t>Fourth level</a:t>
            </a:r>
            <a:endParaRPr lang="ko-KR" altLang="en-US" sz="1800">
              <a:solidFill>
                <a:schemeClr val="tx1"/>
              </a:solidFill>
              <a:latin typeface="Arial" charset="0"/>
              <a:ea typeface="NanumGothic" charset="0"/>
            </a:endParaRPr>
          </a:p>
          <a:p>
            <a:pPr marL="2057400" indent="-228600" algn="l" defTabSz="91440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NanumGothic"/>
              <a:buChar char="•"/>
            </a:pPr>
            <a:r>
              <a:rPr sz="1800">
                <a:solidFill>
                  <a:schemeClr val="tx1"/>
                </a:solidFill>
                <a:latin typeface="Arial" charset="0"/>
                <a:ea typeface="NanumGothic" charset="0"/>
              </a:rPr>
              <a:t>Fifth level</a:t>
            </a:r>
            <a:endParaRPr lang="ko-KR" altLang="en-US" sz="1800">
              <a:solidFill>
                <a:schemeClr val="tx1"/>
              </a:solidFill>
              <a:latin typeface="Arial" charset="0"/>
              <a:ea typeface="NanumGothic" charset="0"/>
            </a:endParaRPr>
          </a:p>
        </p:txBody>
      </p:sp>
      <p:sp>
        <p:nvSpPr>
          <p:cNvPr id="4" name="Rect 0"/>
          <p:cNvSpPr txBox="1">
            <a:spLocks/>
          </p:cNvSpPr>
          <p:nvPr>
            <p:ph type="sldNum" idx="12"/>
          </p:nvPr>
        </p:nvSpPr>
        <p:spPr>
          <a:xfrm rot="0">
            <a:off x="9144000" y="6263640"/>
            <a:ext cx="2439035" cy="457835"/>
          </a:xfrm>
          <a:prstGeom prst="rect"/>
        </p:spPr>
        <p:txBody>
          <a:bodyPr wrap="square" lIns="91440" tIns="45720" rIns="91440" bIns="45720" vert="horz" anchor="t">
            <a:noAutofit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0" indent="0" algn="r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sz="1200">
                <a:solidFill>
                  <a:srgbClr val="898989">
                    <a:tint val="75000"/>
                  </a:srgbClr>
                </a:solidFill>
                <a:latin typeface="Arial" charset="0"/>
                <a:ea typeface="NanumGothic" charset="0"/>
              </a:rPr>
              <a:t>1</a:t>
            </a:fld>
            <a:endParaRPr lang="ko-KR" altLang="en-US" sz="1200">
              <a:solidFill>
                <a:srgbClr val="898989">
                  <a:tint val="75000"/>
                </a:srgbClr>
              </a:solidFill>
              <a:latin typeface="Arial" charset="0"/>
              <a:ea typeface="NanumGothic" charset="0"/>
            </a:endParaRPr>
          </a:p>
        </p:txBody>
      </p:sp>
      <p:sp>
        <p:nvSpPr>
          <p:cNvPr id="5" name="Rect 0"/>
          <p:cNvSpPr txBox="1">
            <a:spLocks/>
          </p:cNvSpPr>
          <p:nvPr>
            <p:ph type="dt" idx="10"/>
          </p:nvPr>
        </p:nvSpPr>
        <p:spPr>
          <a:xfrm rot="0">
            <a:off x="609600" y="6263640"/>
            <a:ext cx="2439035" cy="457835"/>
          </a:xfrm>
          <a:prstGeom prst="rect"/>
        </p:spPr>
        <p:txBody>
          <a:bodyPr wrap="square" lIns="91440" tIns="45720" rIns="91440" bIns="45720" vert="horz" anchor="t">
            <a:noAutofit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0" indent="0" algn="l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en-GB" altLang="en-US" sz="1200">
                <a:solidFill>
                  <a:srgbClr val="898989">
                    <a:tint val="75000"/>
                  </a:srgbClr>
                </a:solidFill>
                <a:latin typeface="Arial" charset="0"/>
                <a:ea typeface="NanumGothic" charset="0"/>
              </a:rPr>
              <a:t>5/25/2021</a:t>
            </a:fld>
            <a:endParaRPr lang="ko-KR" altLang="en-US" sz="1200">
              <a:solidFill>
                <a:srgbClr val="898989">
                  <a:tint val="75000"/>
                </a:srgbClr>
              </a:solidFill>
              <a:latin typeface="Arial" charset="0"/>
              <a:ea typeface="NanumGothic" charset="0"/>
            </a:endParaRPr>
          </a:p>
        </p:txBody>
      </p:sp>
      <p:sp>
        <p:nvSpPr>
          <p:cNvPr id="6" name="Rect 0"/>
          <p:cNvSpPr txBox="1">
            <a:spLocks/>
          </p:cNvSpPr>
          <p:nvPr>
            <p:ph type="ftr" idx="11"/>
          </p:nvPr>
        </p:nvSpPr>
        <p:spPr>
          <a:xfrm rot="0">
            <a:off x="4267200" y="6263640"/>
            <a:ext cx="3658234" cy="457835"/>
          </a:xfrm>
          <a:prstGeom prst="rect"/>
        </p:spPr>
        <p:txBody>
          <a:bodyPr wrap="square" lIns="91440" tIns="45720" rIns="91440" bIns="45720" vert="horz" anchor="t">
            <a:noAutofit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0" indent="0" algn="ctr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>
              <a:solidFill>
                <a:srgbClr val="898989">
                  <a:tint val="75000"/>
                </a:srgbClr>
              </a:solidFill>
              <a:latin typeface="Arial" charset="0"/>
              <a:ea typeface="Nanum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 txBox="1">
            <a:spLocks/>
          </p:cNvSpPr>
          <p:nvPr>
            <p:ph type="title"/>
          </p:nvPr>
        </p:nvSpPr>
        <p:spPr>
          <a:xfrm rot="0">
            <a:off x="609600" y="274320"/>
            <a:ext cx="10973435" cy="1143635"/>
          </a:xfrm>
          <a:prstGeom prst="rect"/>
        </p:spPr>
        <p:txBody>
          <a:bodyPr wrap="square" lIns="91440" tIns="45720" rIns="91440" bIns="45720" vert="horz" anchor="ctr">
            <a:normAutofit fontScale="100000" lnSpcReduction="0"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0" indent="0" algn="l" defTabSz="91440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4400">
                <a:solidFill>
                  <a:schemeClr val="tx1"/>
                </a:solidFill>
                <a:latin typeface="Arial" charset="0"/>
                <a:ea typeface="NanumGothic" charset="0"/>
              </a:rPr>
              <a:t>Master Title</a:t>
            </a:r>
            <a:endParaRPr lang="ko-KR" altLang="en-US" sz="4400">
              <a:solidFill>
                <a:schemeClr val="tx1"/>
              </a:solidFill>
              <a:latin typeface="Arial" charset="0"/>
              <a:ea typeface="NanumGothic" charset="0"/>
            </a:endParaRPr>
          </a:p>
        </p:txBody>
      </p:sp>
      <p:sp>
        <p:nvSpPr>
          <p:cNvPr id="3" name="Rect 0"/>
          <p:cNvSpPr txBox="1">
            <a:spLocks/>
          </p:cNvSpPr>
          <p:nvPr>
            <p:ph type="obj" idx="1"/>
          </p:nvPr>
        </p:nvSpPr>
        <p:spPr>
          <a:xfrm rot="0">
            <a:off x="609600" y="1600200"/>
            <a:ext cx="10973435" cy="4526915"/>
          </a:xfrm>
          <a:prstGeom prst="rect"/>
        </p:spPr>
        <p:txBody>
          <a:bodyPr wrap="square" lIns="91440" tIns="45720" rIns="91440" bIns="45720" vert="horz" anchor="t">
            <a:normAutofit fontScale="100000" lnSpcReduction="0"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228600" indent="-228600" algn="l" defTabSz="914400" eaLnBrk="1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NanumGothic"/>
              <a:buChar char="•"/>
            </a:pPr>
            <a:r>
              <a:rPr sz="2800">
                <a:solidFill>
                  <a:schemeClr val="tx1"/>
                </a:solidFill>
                <a:latin typeface="Arial" charset="0"/>
                <a:ea typeface="NanumGothic" charset="0"/>
              </a:rPr>
              <a:t>Click to edit Master text styles.</a:t>
            </a:r>
            <a:endParaRPr lang="ko-KR" altLang="en-US" sz="2800">
              <a:solidFill>
                <a:schemeClr val="tx1"/>
              </a:solidFill>
              <a:latin typeface="Arial" charset="0"/>
              <a:ea typeface="NanumGothic" charset="0"/>
            </a:endParaRPr>
          </a:p>
          <a:p>
            <a:pPr marL="685800" indent="-228600" algn="l" defTabSz="91440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NanumGothic"/>
              <a:buChar char="•"/>
            </a:pPr>
            <a:r>
              <a:rPr sz="2400">
                <a:solidFill>
                  <a:schemeClr val="tx1"/>
                </a:solidFill>
                <a:latin typeface="Arial" charset="0"/>
                <a:ea typeface="NanumGothic" charset="0"/>
              </a:rPr>
              <a:t>Second level</a:t>
            </a:r>
            <a:endParaRPr lang="ko-KR" altLang="en-US" sz="2400">
              <a:solidFill>
                <a:schemeClr val="tx1"/>
              </a:solidFill>
              <a:latin typeface="Arial" charset="0"/>
              <a:ea typeface="NanumGothic" charset="0"/>
            </a:endParaRPr>
          </a:p>
          <a:p>
            <a:pPr marL="1143000" indent="-228600" algn="l" defTabSz="91440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NanumGothic"/>
              <a:buChar char="•"/>
            </a:pPr>
            <a:r>
              <a:rPr sz="2000">
                <a:solidFill>
                  <a:schemeClr val="tx1"/>
                </a:solidFill>
                <a:latin typeface="Arial" charset="0"/>
                <a:ea typeface="NanumGothic" charset="0"/>
              </a:rPr>
              <a:t>Third level</a:t>
            </a:r>
            <a:endParaRPr lang="ko-KR" altLang="en-US" sz="2000">
              <a:solidFill>
                <a:schemeClr val="tx1"/>
              </a:solidFill>
              <a:latin typeface="Arial" charset="0"/>
              <a:ea typeface="NanumGothic" charset="0"/>
            </a:endParaRPr>
          </a:p>
          <a:p>
            <a:pPr marL="1600200" indent="-228600" algn="l" defTabSz="91440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NanumGothic"/>
              <a:buChar char="•"/>
            </a:pPr>
            <a:r>
              <a:rPr sz="1800">
                <a:solidFill>
                  <a:schemeClr val="tx1"/>
                </a:solidFill>
                <a:latin typeface="Arial" charset="0"/>
                <a:ea typeface="NanumGothic" charset="0"/>
              </a:rPr>
              <a:t>Fourth level</a:t>
            </a:r>
            <a:endParaRPr lang="ko-KR" altLang="en-US" sz="1800">
              <a:solidFill>
                <a:schemeClr val="tx1"/>
              </a:solidFill>
              <a:latin typeface="Arial" charset="0"/>
              <a:ea typeface="NanumGothic" charset="0"/>
            </a:endParaRPr>
          </a:p>
          <a:p>
            <a:pPr marL="2057400" indent="-228600" algn="l" defTabSz="91440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NanumGothic"/>
              <a:buChar char="•"/>
            </a:pPr>
            <a:r>
              <a:rPr sz="1800">
                <a:solidFill>
                  <a:schemeClr val="tx1"/>
                </a:solidFill>
                <a:latin typeface="Arial" charset="0"/>
                <a:ea typeface="NanumGothic" charset="0"/>
              </a:rPr>
              <a:t>Fifth level</a:t>
            </a:r>
            <a:endParaRPr lang="ko-KR" altLang="en-US" sz="1800">
              <a:solidFill>
                <a:schemeClr val="tx1"/>
              </a:solidFill>
              <a:latin typeface="Arial" charset="0"/>
              <a:ea typeface="NanumGothic" charset="0"/>
            </a:endParaRPr>
          </a:p>
        </p:txBody>
      </p:sp>
      <p:sp>
        <p:nvSpPr>
          <p:cNvPr id="4" name="Rect 0"/>
          <p:cNvSpPr txBox="1">
            <a:spLocks/>
          </p:cNvSpPr>
          <p:nvPr>
            <p:ph type="sldNum" idx="12"/>
          </p:nvPr>
        </p:nvSpPr>
        <p:spPr>
          <a:xfrm rot="0">
            <a:off x="9144000" y="6263640"/>
            <a:ext cx="2439035" cy="457835"/>
          </a:xfrm>
          <a:prstGeom prst="rect"/>
        </p:spPr>
        <p:txBody>
          <a:bodyPr wrap="square" lIns="91440" tIns="45720" rIns="91440" bIns="45720" vert="horz" anchor="t">
            <a:noAutofit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0" indent="0" algn="r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sz="1200">
                <a:solidFill>
                  <a:srgbClr val="898989">
                    <a:tint val="75000"/>
                  </a:srgbClr>
                </a:solidFill>
                <a:latin typeface="Arial" charset="0"/>
                <a:ea typeface="NanumGothic" charset="0"/>
              </a:rPr>
              <a:t>1</a:t>
            </a:fld>
            <a:endParaRPr lang="ko-KR" altLang="en-US" sz="1200">
              <a:solidFill>
                <a:srgbClr val="898989">
                  <a:tint val="75000"/>
                </a:srgbClr>
              </a:solidFill>
              <a:latin typeface="Arial" charset="0"/>
              <a:ea typeface="NanumGothic" charset="0"/>
            </a:endParaRPr>
          </a:p>
        </p:txBody>
      </p:sp>
      <p:sp>
        <p:nvSpPr>
          <p:cNvPr id="5" name="Rect 0"/>
          <p:cNvSpPr txBox="1">
            <a:spLocks/>
          </p:cNvSpPr>
          <p:nvPr>
            <p:ph type="dt" idx="10"/>
          </p:nvPr>
        </p:nvSpPr>
        <p:spPr>
          <a:xfrm rot="0">
            <a:off x="609600" y="6263640"/>
            <a:ext cx="2439035" cy="457835"/>
          </a:xfrm>
          <a:prstGeom prst="rect"/>
        </p:spPr>
        <p:txBody>
          <a:bodyPr wrap="square" lIns="91440" tIns="45720" rIns="91440" bIns="45720" vert="horz" anchor="t">
            <a:noAutofit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0" indent="0" algn="l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en-GB" altLang="en-US" sz="1200">
                <a:solidFill>
                  <a:srgbClr val="898989">
                    <a:tint val="75000"/>
                  </a:srgbClr>
                </a:solidFill>
                <a:latin typeface="Arial" charset="0"/>
                <a:ea typeface="NanumGothic" charset="0"/>
              </a:rPr>
              <a:t>5/25/2021</a:t>
            </a:fld>
            <a:endParaRPr lang="ko-KR" altLang="en-US" sz="1200">
              <a:solidFill>
                <a:srgbClr val="898989">
                  <a:tint val="75000"/>
                </a:srgbClr>
              </a:solidFill>
              <a:latin typeface="Arial" charset="0"/>
              <a:ea typeface="NanumGothic" charset="0"/>
            </a:endParaRPr>
          </a:p>
        </p:txBody>
      </p:sp>
      <p:sp>
        <p:nvSpPr>
          <p:cNvPr id="6" name="Rect 0"/>
          <p:cNvSpPr txBox="1">
            <a:spLocks/>
          </p:cNvSpPr>
          <p:nvPr>
            <p:ph type="ftr" idx="11"/>
          </p:nvPr>
        </p:nvSpPr>
        <p:spPr>
          <a:xfrm rot="0">
            <a:off x="4267200" y="6263640"/>
            <a:ext cx="3658234" cy="457835"/>
          </a:xfrm>
          <a:prstGeom prst="rect"/>
        </p:spPr>
        <p:txBody>
          <a:bodyPr wrap="square" lIns="91440" tIns="45720" rIns="91440" bIns="45720" vert="horz" anchor="t">
            <a:noAutofit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0" indent="0" algn="ctr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>
              <a:solidFill>
                <a:srgbClr val="898989">
                  <a:tint val="75000"/>
                </a:srgbClr>
              </a:solidFill>
              <a:latin typeface="Arial" charset="0"/>
              <a:ea typeface="Nanum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 txBox="1">
            <a:spLocks/>
          </p:cNvSpPr>
          <p:nvPr>
            <p:ph type="title"/>
          </p:nvPr>
        </p:nvSpPr>
        <p:spPr>
          <a:xfrm rot="0">
            <a:off x="963294" y="2908300"/>
            <a:ext cx="10363200" cy="1499235"/>
          </a:xfrm>
          <a:prstGeom prst="rect"/>
        </p:spPr>
        <p:txBody>
          <a:bodyPr wrap="square" lIns="91440" tIns="45720" rIns="91440" bIns="45720" vert="horz" anchor="b">
            <a:normAutofit fontScale="100000" lnSpcReduction="0"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6000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0" indent="0" algn="l" defTabSz="91440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6000">
                <a:solidFill>
                  <a:schemeClr val="tx1"/>
                </a:solidFill>
                <a:latin typeface="Arial" charset="0"/>
                <a:ea typeface="NanumGothic" charset="0"/>
              </a:rPr>
              <a:t>Master subTitle</a:t>
            </a:r>
            <a:endParaRPr lang="ko-KR" altLang="en-US" sz="6000">
              <a:solidFill>
                <a:schemeClr val="tx1"/>
              </a:solidFill>
              <a:latin typeface="Arial" charset="0"/>
              <a:ea typeface="NanumGothic" charset="0"/>
            </a:endParaRPr>
          </a:p>
        </p:txBody>
      </p:sp>
      <p:sp>
        <p:nvSpPr>
          <p:cNvPr id="3" name="Rect 0"/>
          <p:cNvSpPr txBox="1">
            <a:spLocks/>
          </p:cNvSpPr>
          <p:nvPr>
            <p:ph type="body" idx="1"/>
          </p:nvPr>
        </p:nvSpPr>
        <p:spPr>
          <a:xfrm rot="0">
            <a:off x="963294" y="4406900"/>
            <a:ext cx="10363200" cy="1363345"/>
          </a:xfrm>
          <a:prstGeom prst="rect"/>
        </p:spPr>
        <p:txBody>
          <a:bodyPr wrap="square" lIns="91440" tIns="45720" rIns="91440" bIns="45720" vert="horz" anchor="t">
            <a:normAutofit fontScale="100000" lnSpcReduction="0"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2400"/>
            </a:lvl1pPr>
            <a:lvl2pPr marL="45720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2000"/>
            </a:lvl2pPr>
            <a:lvl3pPr marL="91440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1800"/>
            </a:lvl3pPr>
            <a:lvl4pPr marL="137160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1600"/>
            </a:lvl4pPr>
            <a:lvl5pPr marL="182880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1600"/>
            </a:lvl5pPr>
            <a:lvl6pPr marL="228600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1600"/>
            </a:lvl6pPr>
            <a:lvl7pPr marL="274320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1600"/>
            </a:lvl7pPr>
            <a:lvl8pPr marL="320040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1600"/>
            </a:lvl8pPr>
            <a:lvl9pPr marL="365760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1600"/>
            </a:lvl9pPr>
          </a:lstStyle>
          <a:p>
            <a:pPr marL="0" indent="0" algn="l" defTabSz="914400" eaLnBrk="1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Tx/>
              <a:buNone/>
            </a:pPr>
            <a:r>
              <a:rPr sz="2400">
                <a:solidFill>
                  <a:schemeClr val="tx1"/>
                </a:solidFill>
                <a:latin typeface="Arial" charset="0"/>
                <a:ea typeface="NanumGothic" charset="0"/>
              </a:rPr>
              <a:t>Master subTitle</a:t>
            </a:r>
            <a:endParaRPr lang="ko-KR" altLang="en-US" sz="2400">
              <a:solidFill>
                <a:schemeClr val="tx1"/>
              </a:solidFill>
              <a:latin typeface="Arial" charset="0"/>
              <a:ea typeface="NanumGothic" charset="0"/>
            </a:endParaRPr>
          </a:p>
        </p:txBody>
      </p:sp>
      <p:sp>
        <p:nvSpPr>
          <p:cNvPr id="4" name="Rect 0"/>
          <p:cNvSpPr txBox="1">
            <a:spLocks/>
          </p:cNvSpPr>
          <p:nvPr>
            <p:ph type="sldNum" idx="12"/>
          </p:nvPr>
        </p:nvSpPr>
        <p:spPr>
          <a:xfrm rot="0">
            <a:off x="9144000" y="6263640"/>
            <a:ext cx="2439035" cy="457835"/>
          </a:xfrm>
          <a:prstGeom prst="rect"/>
        </p:spPr>
        <p:txBody>
          <a:bodyPr wrap="square" lIns="91440" tIns="45720" rIns="91440" bIns="45720" vert="horz" anchor="t">
            <a:noAutofit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0" indent="0" algn="r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sz="1200">
                <a:solidFill>
                  <a:srgbClr val="898989">
                    <a:tint val="75000"/>
                  </a:srgbClr>
                </a:solidFill>
                <a:latin typeface="Arial" charset="0"/>
                <a:ea typeface="NanumGothic" charset="0"/>
              </a:rPr>
              <a:t>1</a:t>
            </a:fld>
            <a:endParaRPr lang="ko-KR" altLang="en-US" sz="1200">
              <a:solidFill>
                <a:srgbClr val="898989">
                  <a:tint val="75000"/>
                </a:srgbClr>
              </a:solidFill>
              <a:latin typeface="Arial" charset="0"/>
              <a:ea typeface="NanumGothic" charset="0"/>
            </a:endParaRPr>
          </a:p>
        </p:txBody>
      </p:sp>
      <p:sp>
        <p:nvSpPr>
          <p:cNvPr id="5" name="Rect 0"/>
          <p:cNvSpPr txBox="1">
            <a:spLocks/>
          </p:cNvSpPr>
          <p:nvPr>
            <p:ph type="dt" idx="10"/>
          </p:nvPr>
        </p:nvSpPr>
        <p:spPr>
          <a:xfrm rot="0">
            <a:off x="609600" y="6263640"/>
            <a:ext cx="2439035" cy="457835"/>
          </a:xfrm>
          <a:prstGeom prst="rect"/>
        </p:spPr>
        <p:txBody>
          <a:bodyPr wrap="square" lIns="91440" tIns="45720" rIns="91440" bIns="45720" vert="horz" anchor="t">
            <a:noAutofit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0" indent="0" algn="l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en-GB" altLang="en-US" sz="1200">
                <a:solidFill>
                  <a:srgbClr val="898989">
                    <a:tint val="75000"/>
                  </a:srgbClr>
                </a:solidFill>
                <a:latin typeface="Arial" charset="0"/>
                <a:ea typeface="NanumGothic" charset="0"/>
              </a:rPr>
              <a:t>5/25/2021</a:t>
            </a:fld>
            <a:endParaRPr lang="ko-KR" altLang="en-US" sz="1200">
              <a:solidFill>
                <a:srgbClr val="898989">
                  <a:tint val="75000"/>
                </a:srgbClr>
              </a:solidFill>
              <a:latin typeface="Arial" charset="0"/>
              <a:ea typeface="NanumGothic" charset="0"/>
            </a:endParaRPr>
          </a:p>
        </p:txBody>
      </p:sp>
      <p:sp>
        <p:nvSpPr>
          <p:cNvPr id="6" name="Rect 0"/>
          <p:cNvSpPr txBox="1">
            <a:spLocks/>
          </p:cNvSpPr>
          <p:nvPr>
            <p:ph type="ftr" idx="11"/>
          </p:nvPr>
        </p:nvSpPr>
        <p:spPr>
          <a:xfrm rot="0">
            <a:off x="4267200" y="6263640"/>
            <a:ext cx="3658234" cy="457835"/>
          </a:xfrm>
          <a:prstGeom prst="rect"/>
        </p:spPr>
        <p:txBody>
          <a:bodyPr wrap="square" lIns="91440" tIns="45720" rIns="91440" bIns="45720" vert="horz" anchor="t">
            <a:noAutofit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0" indent="0" algn="ctr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>
              <a:solidFill>
                <a:srgbClr val="898989">
                  <a:tint val="75000"/>
                </a:srgbClr>
              </a:solidFill>
              <a:latin typeface="Arial" charset="0"/>
              <a:ea typeface="Nanum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 txBox="1">
            <a:spLocks/>
          </p:cNvSpPr>
          <p:nvPr>
            <p:ph type="title"/>
          </p:nvPr>
        </p:nvSpPr>
        <p:spPr>
          <a:xfrm rot="0">
            <a:off x="609600" y="274320"/>
            <a:ext cx="10973435" cy="1143635"/>
          </a:xfrm>
          <a:prstGeom prst="rect"/>
        </p:spPr>
        <p:txBody>
          <a:bodyPr wrap="square" lIns="91440" tIns="45720" rIns="91440" bIns="45720" vert="horz" anchor="ctr">
            <a:normAutofit fontScale="100000" lnSpcReduction="0"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0" indent="0" algn="l" defTabSz="91440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4400">
                <a:solidFill>
                  <a:schemeClr val="tx1"/>
                </a:solidFill>
                <a:latin typeface="Arial" charset="0"/>
                <a:ea typeface="NanumGothic" charset="0"/>
              </a:rPr>
              <a:t>Master Title</a:t>
            </a:r>
            <a:endParaRPr lang="ko-KR" altLang="en-US" sz="4400">
              <a:solidFill>
                <a:schemeClr val="tx1"/>
              </a:solidFill>
              <a:latin typeface="Arial" charset="0"/>
              <a:ea typeface="NanumGothic" charset="0"/>
            </a:endParaRPr>
          </a:p>
        </p:txBody>
      </p:sp>
      <p:sp>
        <p:nvSpPr>
          <p:cNvPr id="3" name="Rect 0"/>
          <p:cNvSpPr txBox="1">
            <a:spLocks/>
          </p:cNvSpPr>
          <p:nvPr>
            <p:ph type="obj" idx="1"/>
          </p:nvPr>
        </p:nvSpPr>
        <p:spPr>
          <a:xfrm rot="0">
            <a:off x="609600" y="1600200"/>
            <a:ext cx="5389880" cy="4526915"/>
          </a:xfrm>
          <a:prstGeom prst="rect"/>
        </p:spPr>
        <p:txBody>
          <a:bodyPr wrap="square" lIns="91440" tIns="45720" rIns="91440" bIns="45720" vert="horz" anchor="t">
            <a:normAutofit fontScale="100000" lnSpcReduction="0"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228600" indent="-228600" algn="l" defTabSz="914400" eaLnBrk="1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NanumGothic"/>
              <a:buChar char="•"/>
            </a:pPr>
            <a:r>
              <a:rPr sz="2800">
                <a:solidFill>
                  <a:schemeClr val="tx1"/>
                </a:solidFill>
                <a:latin typeface="Arial" charset="0"/>
                <a:ea typeface="NanumGothic" charset="0"/>
              </a:rPr>
              <a:t>Click to edit Master text styles.</a:t>
            </a:r>
            <a:endParaRPr lang="ko-KR" altLang="en-US" sz="2800">
              <a:solidFill>
                <a:schemeClr val="tx1"/>
              </a:solidFill>
              <a:latin typeface="Arial" charset="0"/>
              <a:ea typeface="NanumGothic" charset="0"/>
            </a:endParaRPr>
          </a:p>
          <a:p>
            <a:pPr marL="685800" indent="-228600" algn="l" defTabSz="91440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NanumGothic"/>
              <a:buChar char="•"/>
            </a:pPr>
            <a:r>
              <a:rPr sz="2400">
                <a:solidFill>
                  <a:schemeClr val="tx1"/>
                </a:solidFill>
                <a:latin typeface="Arial" charset="0"/>
                <a:ea typeface="NanumGothic" charset="0"/>
              </a:rPr>
              <a:t>Second level</a:t>
            </a:r>
            <a:endParaRPr lang="ko-KR" altLang="en-US" sz="2400">
              <a:solidFill>
                <a:schemeClr val="tx1"/>
              </a:solidFill>
              <a:latin typeface="Arial" charset="0"/>
              <a:ea typeface="NanumGothic" charset="0"/>
            </a:endParaRPr>
          </a:p>
          <a:p>
            <a:pPr marL="1143000" indent="-228600" algn="l" defTabSz="91440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NanumGothic"/>
              <a:buChar char="•"/>
            </a:pPr>
            <a:r>
              <a:rPr sz="2000">
                <a:solidFill>
                  <a:schemeClr val="tx1"/>
                </a:solidFill>
                <a:latin typeface="Arial" charset="0"/>
                <a:ea typeface="NanumGothic" charset="0"/>
              </a:rPr>
              <a:t>Third level</a:t>
            </a:r>
            <a:endParaRPr lang="ko-KR" altLang="en-US" sz="2000">
              <a:solidFill>
                <a:schemeClr val="tx1"/>
              </a:solidFill>
              <a:latin typeface="Arial" charset="0"/>
              <a:ea typeface="NanumGothic" charset="0"/>
            </a:endParaRPr>
          </a:p>
          <a:p>
            <a:pPr marL="1600200" indent="-228600" algn="l" defTabSz="91440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NanumGothic"/>
              <a:buChar char="•"/>
            </a:pPr>
            <a:r>
              <a:rPr sz="1800">
                <a:solidFill>
                  <a:schemeClr val="tx1"/>
                </a:solidFill>
                <a:latin typeface="Arial" charset="0"/>
                <a:ea typeface="NanumGothic" charset="0"/>
              </a:rPr>
              <a:t>Fourth level</a:t>
            </a:r>
            <a:endParaRPr lang="ko-KR" altLang="en-US" sz="1800">
              <a:solidFill>
                <a:schemeClr val="tx1"/>
              </a:solidFill>
              <a:latin typeface="Arial" charset="0"/>
              <a:ea typeface="NanumGothic" charset="0"/>
            </a:endParaRPr>
          </a:p>
          <a:p>
            <a:pPr marL="2057400" indent="-228600" algn="l" defTabSz="91440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NanumGothic"/>
              <a:buChar char="•"/>
            </a:pPr>
            <a:r>
              <a:rPr sz="1800">
                <a:solidFill>
                  <a:schemeClr val="tx1"/>
                </a:solidFill>
                <a:latin typeface="Arial" charset="0"/>
                <a:ea typeface="NanumGothic" charset="0"/>
              </a:rPr>
              <a:t>Fifth level</a:t>
            </a:r>
            <a:endParaRPr lang="ko-KR" altLang="en-US" sz="1800">
              <a:solidFill>
                <a:schemeClr val="tx1"/>
              </a:solidFill>
              <a:latin typeface="Arial" charset="0"/>
              <a:ea typeface="NanumGothic" charset="0"/>
            </a:endParaRPr>
          </a:p>
        </p:txBody>
      </p:sp>
      <p:sp>
        <p:nvSpPr>
          <p:cNvPr id="4" name="Rect 0"/>
          <p:cNvSpPr txBox="1">
            <a:spLocks/>
          </p:cNvSpPr>
          <p:nvPr>
            <p:ph type="obj" idx="2"/>
          </p:nvPr>
        </p:nvSpPr>
        <p:spPr>
          <a:xfrm rot="0">
            <a:off x="6193155" y="1600200"/>
            <a:ext cx="5389880" cy="4526915"/>
          </a:xfrm>
          <a:prstGeom prst="rect"/>
        </p:spPr>
        <p:txBody>
          <a:bodyPr wrap="square" lIns="91440" tIns="45720" rIns="91440" bIns="45720" vert="horz" anchor="t">
            <a:normAutofit fontScale="100000" lnSpcReduction="0"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228600" indent="-228600" algn="l" defTabSz="914400" eaLnBrk="1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NanumGothic"/>
              <a:buChar char="•"/>
            </a:pPr>
            <a:r>
              <a:rPr sz="2800">
                <a:solidFill>
                  <a:schemeClr val="tx1"/>
                </a:solidFill>
                <a:latin typeface="Arial" charset="0"/>
                <a:ea typeface="NanumGothic" charset="0"/>
              </a:rPr>
              <a:t>Click to edit Master text styles.</a:t>
            </a:r>
            <a:endParaRPr lang="ko-KR" altLang="en-US" sz="2800">
              <a:solidFill>
                <a:schemeClr val="tx1"/>
              </a:solidFill>
              <a:latin typeface="Arial" charset="0"/>
              <a:ea typeface="NanumGothic" charset="0"/>
            </a:endParaRPr>
          </a:p>
          <a:p>
            <a:pPr marL="685800" indent="-228600" algn="l" defTabSz="91440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NanumGothic"/>
              <a:buChar char="•"/>
            </a:pPr>
            <a:r>
              <a:rPr sz="2400">
                <a:solidFill>
                  <a:schemeClr val="tx1"/>
                </a:solidFill>
                <a:latin typeface="Arial" charset="0"/>
                <a:ea typeface="NanumGothic" charset="0"/>
              </a:rPr>
              <a:t>Second level</a:t>
            </a:r>
            <a:endParaRPr lang="ko-KR" altLang="en-US" sz="2400">
              <a:solidFill>
                <a:schemeClr val="tx1"/>
              </a:solidFill>
              <a:latin typeface="Arial" charset="0"/>
              <a:ea typeface="NanumGothic" charset="0"/>
            </a:endParaRPr>
          </a:p>
          <a:p>
            <a:pPr marL="1143000" indent="-228600" algn="l" defTabSz="91440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NanumGothic"/>
              <a:buChar char="•"/>
            </a:pPr>
            <a:r>
              <a:rPr sz="2000">
                <a:solidFill>
                  <a:schemeClr val="tx1"/>
                </a:solidFill>
                <a:latin typeface="Arial" charset="0"/>
                <a:ea typeface="NanumGothic" charset="0"/>
              </a:rPr>
              <a:t>Third level</a:t>
            </a:r>
            <a:endParaRPr lang="ko-KR" altLang="en-US" sz="2000">
              <a:solidFill>
                <a:schemeClr val="tx1"/>
              </a:solidFill>
              <a:latin typeface="Arial" charset="0"/>
              <a:ea typeface="NanumGothic" charset="0"/>
            </a:endParaRPr>
          </a:p>
          <a:p>
            <a:pPr marL="1600200" indent="-228600" algn="l" defTabSz="91440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NanumGothic"/>
              <a:buChar char="•"/>
            </a:pPr>
            <a:r>
              <a:rPr sz="1800">
                <a:solidFill>
                  <a:schemeClr val="tx1"/>
                </a:solidFill>
                <a:latin typeface="Arial" charset="0"/>
                <a:ea typeface="NanumGothic" charset="0"/>
              </a:rPr>
              <a:t>Fourth level</a:t>
            </a:r>
            <a:endParaRPr lang="ko-KR" altLang="en-US" sz="1800">
              <a:solidFill>
                <a:schemeClr val="tx1"/>
              </a:solidFill>
              <a:latin typeface="Arial" charset="0"/>
              <a:ea typeface="NanumGothic" charset="0"/>
            </a:endParaRPr>
          </a:p>
          <a:p>
            <a:pPr marL="2057400" indent="-228600" algn="l" defTabSz="91440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NanumGothic"/>
              <a:buChar char="•"/>
            </a:pPr>
            <a:r>
              <a:rPr sz="1800">
                <a:solidFill>
                  <a:schemeClr val="tx1"/>
                </a:solidFill>
                <a:latin typeface="Arial" charset="0"/>
                <a:ea typeface="NanumGothic" charset="0"/>
              </a:rPr>
              <a:t>Fifth level</a:t>
            </a:r>
            <a:endParaRPr lang="ko-KR" altLang="en-US" sz="1800">
              <a:solidFill>
                <a:schemeClr val="tx1"/>
              </a:solidFill>
              <a:latin typeface="Arial" charset="0"/>
              <a:ea typeface="NanumGothic" charset="0"/>
            </a:endParaRPr>
          </a:p>
        </p:txBody>
      </p:sp>
      <p:sp>
        <p:nvSpPr>
          <p:cNvPr id="5" name="Rect 0"/>
          <p:cNvSpPr txBox="1">
            <a:spLocks/>
          </p:cNvSpPr>
          <p:nvPr>
            <p:ph type="sldNum" idx="12"/>
          </p:nvPr>
        </p:nvSpPr>
        <p:spPr>
          <a:xfrm rot="0">
            <a:off x="9144000" y="6263640"/>
            <a:ext cx="2439035" cy="457835"/>
          </a:xfrm>
          <a:prstGeom prst="rect"/>
        </p:spPr>
        <p:txBody>
          <a:bodyPr wrap="square" lIns="91440" tIns="45720" rIns="91440" bIns="45720" vert="horz" anchor="t">
            <a:noAutofit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0" indent="0" algn="r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sz="1200">
                <a:solidFill>
                  <a:srgbClr val="898989">
                    <a:tint val="75000"/>
                  </a:srgbClr>
                </a:solidFill>
                <a:latin typeface="Arial" charset="0"/>
                <a:ea typeface="NanumGothic" charset="0"/>
              </a:rPr>
              <a:t>1</a:t>
            </a:fld>
            <a:endParaRPr lang="ko-KR" altLang="en-US" sz="1200">
              <a:solidFill>
                <a:srgbClr val="898989">
                  <a:tint val="75000"/>
                </a:srgbClr>
              </a:solidFill>
              <a:latin typeface="Arial" charset="0"/>
              <a:ea typeface="NanumGothic" charset="0"/>
            </a:endParaRPr>
          </a:p>
        </p:txBody>
      </p:sp>
      <p:sp>
        <p:nvSpPr>
          <p:cNvPr id="6" name="Rect 0"/>
          <p:cNvSpPr txBox="1">
            <a:spLocks/>
          </p:cNvSpPr>
          <p:nvPr>
            <p:ph type="dt" idx="10"/>
          </p:nvPr>
        </p:nvSpPr>
        <p:spPr>
          <a:xfrm rot="0">
            <a:off x="609600" y="6263640"/>
            <a:ext cx="2439035" cy="457835"/>
          </a:xfrm>
          <a:prstGeom prst="rect"/>
        </p:spPr>
        <p:txBody>
          <a:bodyPr wrap="square" lIns="91440" tIns="45720" rIns="91440" bIns="45720" vert="horz" anchor="t">
            <a:noAutofit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0" indent="0" algn="l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en-GB" altLang="en-US" sz="1200">
                <a:solidFill>
                  <a:srgbClr val="898989">
                    <a:tint val="75000"/>
                  </a:srgbClr>
                </a:solidFill>
                <a:latin typeface="Arial" charset="0"/>
                <a:ea typeface="NanumGothic" charset="0"/>
              </a:rPr>
              <a:t>5/25/2021</a:t>
            </a:fld>
            <a:endParaRPr lang="ko-KR" altLang="en-US" sz="1200">
              <a:solidFill>
                <a:srgbClr val="898989">
                  <a:tint val="75000"/>
                </a:srgbClr>
              </a:solidFill>
              <a:latin typeface="Arial" charset="0"/>
              <a:ea typeface="NanumGothic" charset="0"/>
            </a:endParaRPr>
          </a:p>
        </p:txBody>
      </p:sp>
      <p:sp>
        <p:nvSpPr>
          <p:cNvPr id="7" name="Rect 0"/>
          <p:cNvSpPr txBox="1">
            <a:spLocks/>
          </p:cNvSpPr>
          <p:nvPr>
            <p:ph type="ftr" idx="11"/>
          </p:nvPr>
        </p:nvSpPr>
        <p:spPr>
          <a:xfrm rot="0">
            <a:off x="4267200" y="6263640"/>
            <a:ext cx="3658234" cy="457835"/>
          </a:xfrm>
          <a:prstGeom prst="rect"/>
        </p:spPr>
        <p:txBody>
          <a:bodyPr wrap="square" lIns="91440" tIns="45720" rIns="91440" bIns="45720" vert="horz" anchor="t">
            <a:noAutofit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0" indent="0" algn="ctr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>
              <a:solidFill>
                <a:srgbClr val="898989">
                  <a:tint val="75000"/>
                </a:srgbClr>
              </a:solidFill>
              <a:latin typeface="Arial" charset="0"/>
              <a:ea typeface="Nanum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two Text Two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 txBox="1">
            <a:spLocks/>
          </p:cNvSpPr>
          <p:nvPr>
            <p:ph type="title"/>
          </p:nvPr>
        </p:nvSpPr>
        <p:spPr>
          <a:xfrm rot="0">
            <a:off x="609600" y="274320"/>
            <a:ext cx="10973435" cy="1143635"/>
          </a:xfrm>
          <a:prstGeom prst="rect"/>
        </p:spPr>
        <p:txBody>
          <a:bodyPr wrap="square" lIns="91440" tIns="45720" rIns="91440" bIns="45720" vert="horz" anchor="ctr">
            <a:normAutofit fontScale="100000" lnSpcReduction="0"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0" indent="0" algn="l" defTabSz="91440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4400">
                <a:solidFill>
                  <a:schemeClr val="tx1"/>
                </a:solidFill>
                <a:latin typeface="Arial" charset="0"/>
                <a:ea typeface="NanumGothic" charset="0"/>
              </a:rPr>
              <a:t>Master Title</a:t>
            </a:r>
            <a:endParaRPr lang="ko-KR" altLang="en-US" sz="4400">
              <a:solidFill>
                <a:schemeClr val="tx1"/>
              </a:solidFill>
              <a:latin typeface="Arial" charset="0"/>
              <a:ea typeface="NanumGothic" charset="0"/>
            </a:endParaRPr>
          </a:p>
        </p:txBody>
      </p:sp>
      <p:sp>
        <p:nvSpPr>
          <p:cNvPr id="3" name="Rect 0"/>
          <p:cNvSpPr txBox="1">
            <a:spLocks/>
          </p:cNvSpPr>
          <p:nvPr>
            <p:ph type="body" idx="1"/>
          </p:nvPr>
        </p:nvSpPr>
        <p:spPr>
          <a:xfrm rot="0">
            <a:off x="609600" y="1536700"/>
            <a:ext cx="5389880" cy="640715"/>
          </a:xfrm>
          <a:prstGeom prst="rect"/>
        </p:spPr>
        <p:txBody>
          <a:bodyPr wrap="square" lIns="91440" tIns="45720" rIns="91440" bIns="45720" vert="horz" anchor="b">
            <a:normAutofit fontScale="100000" lnSpcReduction="0"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2400" b="1"/>
            </a:lvl1pPr>
            <a:lvl2pPr marL="45720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2000" b="1"/>
            </a:lvl2pPr>
            <a:lvl3pPr marL="91440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1800" b="1"/>
            </a:lvl3pPr>
            <a:lvl4pPr marL="137160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1600" b="1"/>
            </a:lvl4pPr>
            <a:lvl5pPr marL="182880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1600" b="1"/>
            </a:lvl5pPr>
            <a:lvl6pPr marL="228600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1600" b="1"/>
            </a:lvl6pPr>
            <a:lvl7pPr marL="274320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1600" b="1"/>
            </a:lvl7pPr>
            <a:lvl8pPr marL="320040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1600" b="1"/>
            </a:lvl8pPr>
            <a:lvl9pPr marL="365760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1600" b="1"/>
            </a:lvl9pPr>
          </a:lstStyle>
          <a:p>
            <a:pPr marL="0" indent="0" algn="l" defTabSz="914400" eaLnBrk="1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Tx/>
              <a:buNone/>
            </a:pPr>
            <a:r>
              <a:rPr sz="2400" b="1">
                <a:solidFill>
                  <a:schemeClr val="tx1"/>
                </a:solidFill>
                <a:latin typeface="Arial" charset="0"/>
                <a:ea typeface="NanumGothic" charset="0"/>
              </a:rPr>
              <a:t>Master subTitle</a:t>
            </a:r>
            <a:endParaRPr lang="ko-KR" altLang="en-US" sz="2400" b="1">
              <a:solidFill>
                <a:schemeClr val="tx1"/>
              </a:solidFill>
              <a:latin typeface="Arial" charset="0"/>
              <a:ea typeface="NanumGothic" charset="0"/>
            </a:endParaRPr>
          </a:p>
        </p:txBody>
      </p:sp>
      <p:sp>
        <p:nvSpPr>
          <p:cNvPr id="4" name="Rect 0"/>
          <p:cNvSpPr txBox="1">
            <a:spLocks/>
          </p:cNvSpPr>
          <p:nvPr>
            <p:ph type="body" idx="2"/>
          </p:nvPr>
        </p:nvSpPr>
        <p:spPr>
          <a:xfrm rot="0">
            <a:off x="6193155" y="1536700"/>
            <a:ext cx="5389880" cy="640715"/>
          </a:xfrm>
          <a:prstGeom prst="rect"/>
        </p:spPr>
        <p:txBody>
          <a:bodyPr wrap="square" lIns="91440" tIns="45720" rIns="91440" bIns="45720" vert="horz" anchor="b">
            <a:normAutofit fontScale="100000" lnSpcReduction="0"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2400" b="1"/>
            </a:lvl1pPr>
            <a:lvl2pPr marL="45720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2000" b="1"/>
            </a:lvl2pPr>
            <a:lvl3pPr marL="91440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1800" b="1"/>
            </a:lvl3pPr>
            <a:lvl4pPr marL="137160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1600" b="1"/>
            </a:lvl4pPr>
            <a:lvl5pPr marL="182880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1600" b="1"/>
            </a:lvl5pPr>
            <a:lvl6pPr marL="228600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1600" b="1"/>
            </a:lvl6pPr>
            <a:lvl7pPr marL="274320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1600" b="1"/>
            </a:lvl7pPr>
            <a:lvl8pPr marL="320040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1600" b="1"/>
            </a:lvl8pPr>
            <a:lvl9pPr marL="365760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1600" b="1"/>
            </a:lvl9pPr>
          </a:lstStyle>
          <a:p>
            <a:pPr marL="0" indent="0" algn="l" defTabSz="914400" eaLnBrk="1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Tx/>
              <a:buNone/>
            </a:pPr>
            <a:r>
              <a:rPr sz="2400" b="1">
                <a:solidFill>
                  <a:schemeClr val="tx1"/>
                </a:solidFill>
                <a:latin typeface="Arial" charset="0"/>
                <a:ea typeface="NanumGothic" charset="0"/>
              </a:rPr>
              <a:t>Master subTitle</a:t>
            </a:r>
            <a:endParaRPr lang="ko-KR" altLang="en-US" sz="2400" b="1">
              <a:solidFill>
                <a:schemeClr val="tx1"/>
              </a:solidFill>
              <a:latin typeface="Arial" charset="0"/>
              <a:ea typeface="NanumGothic" charset="0"/>
            </a:endParaRPr>
          </a:p>
        </p:txBody>
      </p:sp>
      <p:sp>
        <p:nvSpPr>
          <p:cNvPr id="5" name="Rect 0"/>
          <p:cNvSpPr txBox="1">
            <a:spLocks/>
          </p:cNvSpPr>
          <p:nvPr>
            <p:ph type="obj" idx="3"/>
          </p:nvPr>
        </p:nvSpPr>
        <p:spPr>
          <a:xfrm rot="0">
            <a:off x="609600" y="2176780"/>
            <a:ext cx="5389880" cy="3950335"/>
          </a:xfrm>
          <a:prstGeom prst="rect"/>
        </p:spPr>
        <p:txBody>
          <a:bodyPr wrap="square" lIns="91440" tIns="45720" rIns="91440" bIns="45720" vert="horz" anchor="t">
            <a:normAutofit fontScale="100000" lnSpcReduction="0"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228600" indent="-228600" algn="l" defTabSz="914400" eaLnBrk="1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NanumGothic"/>
              <a:buChar char="•"/>
            </a:pPr>
            <a:r>
              <a:rPr sz="2800">
                <a:solidFill>
                  <a:schemeClr val="tx1"/>
                </a:solidFill>
                <a:latin typeface="Arial" charset="0"/>
                <a:ea typeface="NanumGothic" charset="0"/>
              </a:rPr>
              <a:t>Click to edit Master text styles.</a:t>
            </a:r>
            <a:endParaRPr lang="ko-KR" altLang="en-US" sz="2800">
              <a:solidFill>
                <a:schemeClr val="tx1"/>
              </a:solidFill>
              <a:latin typeface="Arial" charset="0"/>
              <a:ea typeface="NanumGothic" charset="0"/>
            </a:endParaRPr>
          </a:p>
          <a:p>
            <a:pPr marL="685800" indent="-228600" algn="l" defTabSz="91440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NanumGothic"/>
              <a:buChar char="•"/>
            </a:pPr>
            <a:r>
              <a:rPr sz="2400">
                <a:solidFill>
                  <a:schemeClr val="tx1"/>
                </a:solidFill>
                <a:latin typeface="Arial" charset="0"/>
                <a:ea typeface="NanumGothic" charset="0"/>
              </a:rPr>
              <a:t>Second level</a:t>
            </a:r>
            <a:endParaRPr lang="ko-KR" altLang="en-US" sz="2400">
              <a:solidFill>
                <a:schemeClr val="tx1"/>
              </a:solidFill>
              <a:latin typeface="Arial" charset="0"/>
              <a:ea typeface="NanumGothic" charset="0"/>
            </a:endParaRPr>
          </a:p>
          <a:p>
            <a:pPr marL="1143000" indent="-228600" algn="l" defTabSz="91440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NanumGothic"/>
              <a:buChar char="•"/>
            </a:pPr>
            <a:r>
              <a:rPr sz="2000">
                <a:solidFill>
                  <a:schemeClr val="tx1"/>
                </a:solidFill>
                <a:latin typeface="Arial" charset="0"/>
                <a:ea typeface="NanumGothic" charset="0"/>
              </a:rPr>
              <a:t>Third level</a:t>
            </a:r>
            <a:endParaRPr lang="ko-KR" altLang="en-US" sz="2000">
              <a:solidFill>
                <a:schemeClr val="tx1"/>
              </a:solidFill>
              <a:latin typeface="Arial" charset="0"/>
              <a:ea typeface="NanumGothic" charset="0"/>
            </a:endParaRPr>
          </a:p>
          <a:p>
            <a:pPr marL="1600200" indent="-228600" algn="l" defTabSz="91440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NanumGothic"/>
              <a:buChar char="•"/>
            </a:pPr>
            <a:r>
              <a:rPr sz="1800">
                <a:solidFill>
                  <a:schemeClr val="tx1"/>
                </a:solidFill>
                <a:latin typeface="Arial" charset="0"/>
                <a:ea typeface="NanumGothic" charset="0"/>
              </a:rPr>
              <a:t>Fourth level</a:t>
            </a:r>
            <a:endParaRPr lang="ko-KR" altLang="en-US" sz="1800">
              <a:solidFill>
                <a:schemeClr val="tx1"/>
              </a:solidFill>
              <a:latin typeface="Arial" charset="0"/>
              <a:ea typeface="NanumGothic" charset="0"/>
            </a:endParaRPr>
          </a:p>
          <a:p>
            <a:pPr marL="2057400" indent="-228600" algn="l" defTabSz="91440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NanumGothic"/>
              <a:buChar char="•"/>
            </a:pPr>
            <a:r>
              <a:rPr sz="1800">
                <a:solidFill>
                  <a:schemeClr val="tx1"/>
                </a:solidFill>
                <a:latin typeface="Arial" charset="0"/>
                <a:ea typeface="NanumGothic" charset="0"/>
              </a:rPr>
              <a:t>Fifth level</a:t>
            </a:r>
            <a:endParaRPr lang="ko-KR" altLang="en-US" sz="1800">
              <a:solidFill>
                <a:schemeClr val="tx1"/>
              </a:solidFill>
              <a:latin typeface="Arial" charset="0"/>
              <a:ea typeface="NanumGothic" charset="0"/>
            </a:endParaRPr>
          </a:p>
        </p:txBody>
      </p:sp>
      <p:sp>
        <p:nvSpPr>
          <p:cNvPr id="6" name="Rect 0"/>
          <p:cNvSpPr txBox="1">
            <a:spLocks/>
          </p:cNvSpPr>
          <p:nvPr>
            <p:ph type="obj" idx="4"/>
          </p:nvPr>
        </p:nvSpPr>
        <p:spPr>
          <a:xfrm rot="0">
            <a:off x="6193155" y="2176780"/>
            <a:ext cx="5389880" cy="3950335"/>
          </a:xfrm>
          <a:prstGeom prst="rect"/>
        </p:spPr>
        <p:txBody>
          <a:bodyPr wrap="square" lIns="91440" tIns="45720" rIns="91440" bIns="45720" vert="horz" anchor="t">
            <a:normAutofit fontScale="100000" lnSpcReduction="0"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228600" indent="-228600" algn="l" defTabSz="914400" eaLnBrk="1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NanumGothic"/>
              <a:buChar char="•"/>
            </a:pPr>
            <a:r>
              <a:rPr sz="2800">
                <a:solidFill>
                  <a:schemeClr val="tx1"/>
                </a:solidFill>
                <a:latin typeface="Arial" charset="0"/>
                <a:ea typeface="NanumGothic" charset="0"/>
              </a:rPr>
              <a:t>Click to edit Master text styles.</a:t>
            </a:r>
            <a:endParaRPr lang="ko-KR" altLang="en-US" sz="2800">
              <a:solidFill>
                <a:schemeClr val="tx1"/>
              </a:solidFill>
              <a:latin typeface="Arial" charset="0"/>
              <a:ea typeface="NanumGothic" charset="0"/>
            </a:endParaRPr>
          </a:p>
          <a:p>
            <a:pPr marL="685800" indent="-228600" algn="l" defTabSz="91440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NanumGothic"/>
              <a:buChar char="•"/>
            </a:pPr>
            <a:r>
              <a:rPr sz="2400">
                <a:solidFill>
                  <a:schemeClr val="tx1"/>
                </a:solidFill>
                <a:latin typeface="Arial" charset="0"/>
                <a:ea typeface="NanumGothic" charset="0"/>
              </a:rPr>
              <a:t>Second level</a:t>
            </a:r>
            <a:endParaRPr lang="ko-KR" altLang="en-US" sz="2400">
              <a:solidFill>
                <a:schemeClr val="tx1"/>
              </a:solidFill>
              <a:latin typeface="Arial" charset="0"/>
              <a:ea typeface="NanumGothic" charset="0"/>
            </a:endParaRPr>
          </a:p>
          <a:p>
            <a:pPr marL="1143000" indent="-228600" algn="l" defTabSz="91440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NanumGothic"/>
              <a:buChar char="•"/>
            </a:pPr>
            <a:r>
              <a:rPr sz="2000">
                <a:solidFill>
                  <a:schemeClr val="tx1"/>
                </a:solidFill>
                <a:latin typeface="Arial" charset="0"/>
                <a:ea typeface="NanumGothic" charset="0"/>
              </a:rPr>
              <a:t>Third level</a:t>
            </a:r>
            <a:endParaRPr lang="ko-KR" altLang="en-US" sz="2000">
              <a:solidFill>
                <a:schemeClr val="tx1"/>
              </a:solidFill>
              <a:latin typeface="Arial" charset="0"/>
              <a:ea typeface="NanumGothic" charset="0"/>
            </a:endParaRPr>
          </a:p>
          <a:p>
            <a:pPr marL="1600200" indent="-228600" algn="l" defTabSz="91440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NanumGothic"/>
              <a:buChar char="•"/>
            </a:pPr>
            <a:r>
              <a:rPr sz="1800">
                <a:solidFill>
                  <a:schemeClr val="tx1"/>
                </a:solidFill>
                <a:latin typeface="Arial" charset="0"/>
                <a:ea typeface="NanumGothic" charset="0"/>
              </a:rPr>
              <a:t>Fourth level</a:t>
            </a:r>
            <a:endParaRPr lang="ko-KR" altLang="en-US" sz="1800">
              <a:solidFill>
                <a:schemeClr val="tx1"/>
              </a:solidFill>
              <a:latin typeface="Arial" charset="0"/>
              <a:ea typeface="NanumGothic" charset="0"/>
            </a:endParaRPr>
          </a:p>
          <a:p>
            <a:pPr marL="2057400" indent="-228600" algn="l" defTabSz="91440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NanumGothic"/>
              <a:buChar char="•"/>
            </a:pPr>
            <a:r>
              <a:rPr sz="1800">
                <a:solidFill>
                  <a:schemeClr val="tx1"/>
                </a:solidFill>
                <a:latin typeface="Arial" charset="0"/>
                <a:ea typeface="NanumGothic" charset="0"/>
              </a:rPr>
              <a:t>Fifth level</a:t>
            </a:r>
            <a:endParaRPr lang="ko-KR" altLang="en-US" sz="1800">
              <a:solidFill>
                <a:schemeClr val="tx1"/>
              </a:solidFill>
              <a:latin typeface="Arial" charset="0"/>
              <a:ea typeface="NanumGothic" charset="0"/>
            </a:endParaRPr>
          </a:p>
        </p:txBody>
      </p:sp>
      <p:sp>
        <p:nvSpPr>
          <p:cNvPr id="7" name="Rect 0"/>
          <p:cNvSpPr txBox="1">
            <a:spLocks/>
          </p:cNvSpPr>
          <p:nvPr>
            <p:ph type="sldNum" idx="12"/>
          </p:nvPr>
        </p:nvSpPr>
        <p:spPr>
          <a:xfrm rot="0">
            <a:off x="9144000" y="6263640"/>
            <a:ext cx="2439035" cy="457835"/>
          </a:xfrm>
          <a:prstGeom prst="rect"/>
        </p:spPr>
        <p:txBody>
          <a:bodyPr wrap="square" lIns="91440" tIns="45720" rIns="91440" bIns="45720" vert="horz" anchor="t">
            <a:noAutofit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0" indent="0" algn="r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sz="1200">
                <a:solidFill>
                  <a:srgbClr val="898989">
                    <a:tint val="75000"/>
                  </a:srgbClr>
                </a:solidFill>
                <a:latin typeface="Arial" charset="0"/>
                <a:ea typeface="NanumGothic" charset="0"/>
              </a:rPr>
              <a:t>1</a:t>
            </a:fld>
            <a:endParaRPr lang="ko-KR" altLang="en-US" sz="1200">
              <a:solidFill>
                <a:srgbClr val="898989">
                  <a:tint val="75000"/>
                </a:srgbClr>
              </a:solidFill>
              <a:latin typeface="Arial" charset="0"/>
              <a:ea typeface="NanumGothic" charset="0"/>
            </a:endParaRPr>
          </a:p>
        </p:txBody>
      </p:sp>
      <p:sp>
        <p:nvSpPr>
          <p:cNvPr id="8" name="Rect 0"/>
          <p:cNvSpPr txBox="1">
            <a:spLocks/>
          </p:cNvSpPr>
          <p:nvPr>
            <p:ph type="dt" idx="10"/>
          </p:nvPr>
        </p:nvSpPr>
        <p:spPr>
          <a:xfrm rot="0">
            <a:off x="609600" y="6263640"/>
            <a:ext cx="2439035" cy="457835"/>
          </a:xfrm>
          <a:prstGeom prst="rect"/>
        </p:spPr>
        <p:txBody>
          <a:bodyPr wrap="square" lIns="91440" tIns="45720" rIns="91440" bIns="45720" vert="horz" anchor="t">
            <a:noAutofit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0" indent="0" algn="l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en-GB" altLang="en-US" sz="1200">
                <a:solidFill>
                  <a:srgbClr val="898989">
                    <a:tint val="75000"/>
                  </a:srgbClr>
                </a:solidFill>
                <a:latin typeface="Arial" charset="0"/>
                <a:ea typeface="NanumGothic" charset="0"/>
              </a:rPr>
              <a:t>5/25/2021</a:t>
            </a:fld>
            <a:endParaRPr lang="ko-KR" altLang="en-US" sz="1200">
              <a:solidFill>
                <a:srgbClr val="898989">
                  <a:tint val="75000"/>
                </a:srgbClr>
              </a:solidFill>
              <a:latin typeface="Arial" charset="0"/>
              <a:ea typeface="NanumGothic" charset="0"/>
            </a:endParaRPr>
          </a:p>
        </p:txBody>
      </p:sp>
      <p:sp>
        <p:nvSpPr>
          <p:cNvPr id="9" name="Rect 0"/>
          <p:cNvSpPr txBox="1">
            <a:spLocks/>
          </p:cNvSpPr>
          <p:nvPr>
            <p:ph type="ftr" idx="11"/>
          </p:nvPr>
        </p:nvSpPr>
        <p:spPr>
          <a:xfrm rot="0">
            <a:off x="4267200" y="6263640"/>
            <a:ext cx="3658234" cy="457835"/>
          </a:xfrm>
          <a:prstGeom prst="rect"/>
        </p:spPr>
        <p:txBody>
          <a:bodyPr wrap="square" lIns="91440" tIns="45720" rIns="91440" bIns="45720" vert="horz" anchor="t">
            <a:noAutofit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0" indent="0" algn="ctr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>
              <a:solidFill>
                <a:srgbClr val="898989">
                  <a:tint val="75000"/>
                </a:srgbClr>
              </a:solidFill>
              <a:latin typeface="Arial" charset="0"/>
              <a:ea typeface="Nanum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 txBox="1">
            <a:spLocks/>
          </p:cNvSpPr>
          <p:nvPr>
            <p:ph type="title"/>
          </p:nvPr>
        </p:nvSpPr>
        <p:spPr>
          <a:xfrm rot="0">
            <a:off x="609600" y="274320"/>
            <a:ext cx="10973435" cy="1143635"/>
          </a:xfrm>
          <a:prstGeom prst="rect"/>
        </p:spPr>
        <p:txBody>
          <a:bodyPr wrap="square" lIns="91440" tIns="45720" rIns="91440" bIns="45720" vert="horz" anchor="ctr">
            <a:normAutofit fontScale="100000" lnSpcReduction="0"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0" indent="0" algn="l" defTabSz="91440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4400">
                <a:solidFill>
                  <a:schemeClr val="tx1"/>
                </a:solidFill>
                <a:latin typeface="Arial" charset="0"/>
                <a:ea typeface="NanumGothic" charset="0"/>
              </a:rPr>
              <a:t>Master Title</a:t>
            </a:r>
            <a:endParaRPr lang="ko-KR" altLang="en-US" sz="4400">
              <a:solidFill>
                <a:schemeClr val="tx1"/>
              </a:solidFill>
              <a:latin typeface="Arial" charset="0"/>
              <a:ea typeface="NanumGothic" charset="0"/>
            </a:endParaRPr>
          </a:p>
        </p:txBody>
      </p:sp>
      <p:sp>
        <p:nvSpPr>
          <p:cNvPr id="3" name="Rect 0"/>
          <p:cNvSpPr txBox="1">
            <a:spLocks/>
          </p:cNvSpPr>
          <p:nvPr>
            <p:ph type="sldNum" idx="12"/>
          </p:nvPr>
        </p:nvSpPr>
        <p:spPr>
          <a:xfrm rot="0">
            <a:off x="9144000" y="6263640"/>
            <a:ext cx="2439035" cy="457835"/>
          </a:xfrm>
          <a:prstGeom prst="rect"/>
        </p:spPr>
        <p:txBody>
          <a:bodyPr wrap="square" lIns="91440" tIns="45720" rIns="91440" bIns="45720" vert="horz" anchor="t">
            <a:noAutofit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0" indent="0" algn="r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sz="1200">
                <a:solidFill>
                  <a:srgbClr val="898989">
                    <a:tint val="75000"/>
                  </a:srgbClr>
                </a:solidFill>
                <a:latin typeface="Arial" charset="0"/>
                <a:ea typeface="NanumGothic" charset="0"/>
              </a:rPr>
              <a:t>1</a:t>
            </a:fld>
            <a:endParaRPr lang="ko-KR" altLang="en-US" sz="1200">
              <a:solidFill>
                <a:srgbClr val="898989">
                  <a:tint val="75000"/>
                </a:srgbClr>
              </a:solidFill>
              <a:latin typeface="Arial" charset="0"/>
              <a:ea typeface="NanumGothic" charset="0"/>
            </a:endParaRPr>
          </a:p>
        </p:txBody>
      </p:sp>
      <p:sp>
        <p:nvSpPr>
          <p:cNvPr id="4" name="Rect 0"/>
          <p:cNvSpPr txBox="1">
            <a:spLocks/>
          </p:cNvSpPr>
          <p:nvPr>
            <p:ph type="dt" idx="10"/>
          </p:nvPr>
        </p:nvSpPr>
        <p:spPr>
          <a:xfrm rot="0">
            <a:off x="609600" y="6263640"/>
            <a:ext cx="2439035" cy="457835"/>
          </a:xfrm>
          <a:prstGeom prst="rect"/>
        </p:spPr>
        <p:txBody>
          <a:bodyPr wrap="square" lIns="91440" tIns="45720" rIns="91440" bIns="45720" vert="horz" anchor="t">
            <a:noAutofit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0" indent="0" algn="l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en-GB" altLang="en-US" sz="1200">
                <a:solidFill>
                  <a:srgbClr val="898989">
                    <a:tint val="75000"/>
                  </a:srgbClr>
                </a:solidFill>
                <a:latin typeface="Arial" charset="0"/>
                <a:ea typeface="NanumGothic" charset="0"/>
              </a:rPr>
              <a:t>5/25/2021</a:t>
            </a:fld>
            <a:endParaRPr lang="ko-KR" altLang="en-US" sz="1200">
              <a:solidFill>
                <a:srgbClr val="898989">
                  <a:tint val="75000"/>
                </a:srgbClr>
              </a:solidFill>
              <a:latin typeface="Arial" charset="0"/>
              <a:ea typeface="NanumGothic" charset="0"/>
            </a:endParaRPr>
          </a:p>
        </p:txBody>
      </p:sp>
      <p:sp>
        <p:nvSpPr>
          <p:cNvPr id="5" name="Rect 0"/>
          <p:cNvSpPr txBox="1">
            <a:spLocks/>
          </p:cNvSpPr>
          <p:nvPr>
            <p:ph type="ftr" idx="11"/>
          </p:nvPr>
        </p:nvSpPr>
        <p:spPr>
          <a:xfrm rot="0">
            <a:off x="4267200" y="6263640"/>
            <a:ext cx="3658234" cy="457835"/>
          </a:xfrm>
          <a:prstGeom prst="rect"/>
        </p:spPr>
        <p:txBody>
          <a:bodyPr wrap="square" lIns="91440" tIns="45720" rIns="91440" bIns="45720" vert="horz" anchor="t">
            <a:noAutofit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0" indent="0" algn="ctr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>
              <a:solidFill>
                <a:srgbClr val="898989">
                  <a:tint val="75000"/>
                </a:srgbClr>
              </a:solidFill>
              <a:latin typeface="Arial" charset="0"/>
              <a:ea typeface="Nanum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 txBox="1">
            <a:spLocks/>
          </p:cNvSpPr>
          <p:nvPr>
            <p:ph type="sldNum" idx="12"/>
          </p:nvPr>
        </p:nvSpPr>
        <p:spPr>
          <a:xfrm rot="0">
            <a:off x="9144000" y="6263640"/>
            <a:ext cx="2439035" cy="457835"/>
          </a:xfrm>
          <a:prstGeom prst="rect"/>
        </p:spPr>
        <p:txBody>
          <a:bodyPr wrap="square" lIns="91440" tIns="45720" rIns="91440" bIns="45720" vert="horz" anchor="t">
            <a:noAutofit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0" indent="0" algn="r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sz="1200">
                <a:solidFill>
                  <a:srgbClr val="898989">
                    <a:tint val="75000"/>
                  </a:srgbClr>
                </a:solidFill>
                <a:latin typeface="Arial" charset="0"/>
                <a:ea typeface="NanumGothic" charset="0"/>
              </a:rPr>
              <a:t>1</a:t>
            </a:fld>
            <a:endParaRPr lang="ko-KR" altLang="en-US" sz="1200">
              <a:solidFill>
                <a:srgbClr val="898989">
                  <a:tint val="75000"/>
                </a:srgbClr>
              </a:solidFill>
              <a:latin typeface="Arial" charset="0"/>
              <a:ea typeface="NanumGothic" charset="0"/>
            </a:endParaRPr>
          </a:p>
        </p:txBody>
      </p:sp>
      <p:sp>
        <p:nvSpPr>
          <p:cNvPr id="3" name="Rect 0"/>
          <p:cNvSpPr txBox="1">
            <a:spLocks/>
          </p:cNvSpPr>
          <p:nvPr>
            <p:ph type="dt" idx="10"/>
          </p:nvPr>
        </p:nvSpPr>
        <p:spPr>
          <a:xfrm rot="0">
            <a:off x="609600" y="6263640"/>
            <a:ext cx="2439035" cy="457835"/>
          </a:xfrm>
          <a:prstGeom prst="rect"/>
        </p:spPr>
        <p:txBody>
          <a:bodyPr wrap="square" lIns="91440" tIns="45720" rIns="91440" bIns="45720" vert="horz" anchor="t">
            <a:noAutofit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0" indent="0" algn="l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en-GB" altLang="en-US" sz="1200">
                <a:solidFill>
                  <a:srgbClr val="898989">
                    <a:tint val="75000"/>
                  </a:srgbClr>
                </a:solidFill>
                <a:latin typeface="Arial" charset="0"/>
                <a:ea typeface="NanumGothic" charset="0"/>
              </a:rPr>
              <a:t>5/25/2021</a:t>
            </a:fld>
            <a:endParaRPr lang="ko-KR" altLang="en-US" sz="1200">
              <a:solidFill>
                <a:srgbClr val="898989">
                  <a:tint val="75000"/>
                </a:srgbClr>
              </a:solidFill>
              <a:latin typeface="Arial" charset="0"/>
              <a:ea typeface="NanumGothic" charset="0"/>
            </a:endParaRPr>
          </a:p>
        </p:txBody>
      </p:sp>
      <p:sp>
        <p:nvSpPr>
          <p:cNvPr id="4" name="Rect 0"/>
          <p:cNvSpPr txBox="1">
            <a:spLocks/>
          </p:cNvSpPr>
          <p:nvPr>
            <p:ph type="ftr" idx="11"/>
          </p:nvPr>
        </p:nvSpPr>
        <p:spPr>
          <a:xfrm rot="0">
            <a:off x="4267200" y="6263640"/>
            <a:ext cx="3658234" cy="457835"/>
          </a:xfrm>
          <a:prstGeom prst="rect"/>
        </p:spPr>
        <p:txBody>
          <a:bodyPr wrap="square" lIns="91440" tIns="45720" rIns="91440" bIns="45720" vert="horz" anchor="t">
            <a:noAutofit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0" indent="0" algn="ctr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>
              <a:solidFill>
                <a:srgbClr val="898989">
                  <a:tint val="75000"/>
                </a:srgbClr>
              </a:solidFill>
              <a:latin typeface="Arial" charset="0"/>
              <a:ea typeface="Nanum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aption and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 txBox="1">
            <a:spLocks/>
          </p:cNvSpPr>
          <p:nvPr>
            <p:ph type="title"/>
          </p:nvPr>
        </p:nvSpPr>
        <p:spPr>
          <a:xfrm rot="0">
            <a:off x="609600" y="274320"/>
            <a:ext cx="4011930" cy="1162050"/>
          </a:xfrm>
          <a:prstGeom prst="rect"/>
        </p:spPr>
        <p:txBody>
          <a:bodyPr wrap="square" lIns="91440" tIns="45720" rIns="91440" bIns="45720" vert="horz" anchor="b">
            <a:normAutofit fontScale="100000" lnSpcReduction="0"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3200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0" indent="0" algn="l" defTabSz="91440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3200">
                <a:solidFill>
                  <a:schemeClr val="tx1"/>
                </a:solidFill>
                <a:latin typeface="Arial" charset="0"/>
                <a:ea typeface="NanumGothic" charset="0"/>
              </a:rPr>
              <a:t>Master subTitle</a:t>
            </a:r>
            <a:endParaRPr lang="ko-KR" altLang="en-US" sz="3200">
              <a:solidFill>
                <a:schemeClr val="tx1"/>
              </a:solidFill>
              <a:latin typeface="Arial" charset="0"/>
              <a:ea typeface="NanumGothic" charset="0"/>
            </a:endParaRPr>
          </a:p>
        </p:txBody>
      </p:sp>
      <p:sp>
        <p:nvSpPr>
          <p:cNvPr id="3" name="Rect 0"/>
          <p:cNvSpPr txBox="1">
            <a:spLocks/>
          </p:cNvSpPr>
          <p:nvPr>
            <p:ph type="obj" idx="1"/>
          </p:nvPr>
        </p:nvSpPr>
        <p:spPr>
          <a:xfrm rot="0">
            <a:off x="4767580" y="457200"/>
            <a:ext cx="6815455" cy="5487035"/>
          </a:xfrm>
          <a:prstGeom prst="rect"/>
        </p:spPr>
        <p:txBody>
          <a:bodyPr wrap="square" lIns="91440" tIns="45720" rIns="91440" bIns="45720" vert="horz" anchor="t">
            <a:normAutofit fontScale="100000" lnSpcReduction="0"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3200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2800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2400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2000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2000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2000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2000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2000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2000"/>
            </a:lvl9pPr>
          </a:lstStyle>
          <a:p>
            <a:pPr marL="228600" indent="-228600" algn="l" defTabSz="914400" eaLnBrk="1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NanumGothic"/>
              <a:buChar char="•"/>
            </a:pPr>
            <a:r>
              <a:rPr sz="3200">
                <a:solidFill>
                  <a:schemeClr val="tx1"/>
                </a:solidFill>
                <a:latin typeface="Arial" charset="0"/>
                <a:ea typeface="NanumGothic" charset="0"/>
              </a:rPr>
              <a:t>Click to edit Master text styles.</a:t>
            </a:r>
            <a:endParaRPr lang="ko-KR" altLang="en-US" sz="3200">
              <a:solidFill>
                <a:schemeClr val="tx1"/>
              </a:solidFill>
              <a:latin typeface="Arial" charset="0"/>
              <a:ea typeface="NanumGothic" charset="0"/>
            </a:endParaRPr>
          </a:p>
          <a:p>
            <a:pPr marL="685800" indent="-228600" algn="l" defTabSz="91440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NanumGothic"/>
              <a:buChar char="•"/>
            </a:pPr>
            <a:r>
              <a:rPr sz="2800">
                <a:solidFill>
                  <a:schemeClr val="tx1"/>
                </a:solidFill>
                <a:latin typeface="Arial" charset="0"/>
                <a:ea typeface="NanumGothic" charset="0"/>
              </a:rPr>
              <a:t>Second level</a:t>
            </a:r>
            <a:endParaRPr lang="ko-KR" altLang="en-US" sz="2800">
              <a:solidFill>
                <a:schemeClr val="tx1"/>
              </a:solidFill>
              <a:latin typeface="Arial" charset="0"/>
              <a:ea typeface="NanumGothic" charset="0"/>
            </a:endParaRPr>
          </a:p>
          <a:p>
            <a:pPr marL="1143000" indent="-228600" algn="l" defTabSz="91440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NanumGothic"/>
              <a:buChar char="•"/>
            </a:pPr>
            <a:r>
              <a:rPr sz="2400">
                <a:solidFill>
                  <a:schemeClr val="tx1"/>
                </a:solidFill>
                <a:latin typeface="Arial" charset="0"/>
                <a:ea typeface="NanumGothic" charset="0"/>
              </a:rPr>
              <a:t>Third level</a:t>
            </a:r>
            <a:endParaRPr lang="ko-KR" altLang="en-US" sz="2400">
              <a:solidFill>
                <a:schemeClr val="tx1"/>
              </a:solidFill>
              <a:latin typeface="Arial" charset="0"/>
              <a:ea typeface="NanumGothic" charset="0"/>
            </a:endParaRPr>
          </a:p>
          <a:p>
            <a:pPr marL="1600200" indent="-228600" algn="l" defTabSz="91440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NanumGothic"/>
              <a:buChar char="•"/>
            </a:pPr>
            <a:r>
              <a:rPr sz="2000">
                <a:solidFill>
                  <a:schemeClr val="tx1"/>
                </a:solidFill>
                <a:latin typeface="Arial" charset="0"/>
                <a:ea typeface="NanumGothic" charset="0"/>
              </a:rPr>
              <a:t>Fourth level</a:t>
            </a:r>
            <a:endParaRPr lang="ko-KR" altLang="en-US" sz="2000">
              <a:solidFill>
                <a:schemeClr val="tx1"/>
              </a:solidFill>
              <a:latin typeface="Arial" charset="0"/>
              <a:ea typeface="NanumGothic" charset="0"/>
            </a:endParaRPr>
          </a:p>
          <a:p>
            <a:pPr marL="2057400" indent="-228600" algn="l" defTabSz="91440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NanumGothic"/>
              <a:buChar char="•"/>
            </a:pPr>
            <a:r>
              <a:rPr sz="2000">
                <a:solidFill>
                  <a:schemeClr val="tx1"/>
                </a:solidFill>
                <a:latin typeface="Arial" charset="0"/>
                <a:ea typeface="NanumGothic" charset="0"/>
              </a:rPr>
              <a:t>Fifth level</a:t>
            </a:r>
            <a:endParaRPr lang="ko-KR" altLang="en-US" sz="2000">
              <a:solidFill>
                <a:schemeClr val="tx1"/>
              </a:solidFill>
              <a:latin typeface="Arial" charset="0"/>
              <a:ea typeface="NanumGothic" charset="0"/>
            </a:endParaRPr>
          </a:p>
        </p:txBody>
      </p:sp>
      <p:sp>
        <p:nvSpPr>
          <p:cNvPr id="4" name="Rect 0"/>
          <p:cNvSpPr txBox="1">
            <a:spLocks/>
          </p:cNvSpPr>
          <p:nvPr>
            <p:ph type="body" idx="2"/>
          </p:nvPr>
        </p:nvSpPr>
        <p:spPr>
          <a:xfrm rot="0">
            <a:off x="609600" y="1435735"/>
            <a:ext cx="4011930" cy="4691380"/>
          </a:xfrm>
          <a:prstGeom prst="rect"/>
        </p:spPr>
        <p:txBody>
          <a:bodyPr wrap="square" lIns="91440" tIns="45720" rIns="91440" bIns="45720" vert="horz" anchor="t">
            <a:normAutofit fontScale="100000" lnSpcReduction="0"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1600"/>
            </a:lvl1pPr>
            <a:lvl2pPr marL="45720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1400"/>
            </a:lvl2pPr>
            <a:lvl3pPr marL="91440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1200"/>
            </a:lvl3pPr>
            <a:lvl4pPr marL="137160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1000"/>
            </a:lvl4pPr>
            <a:lvl5pPr marL="182880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1000"/>
            </a:lvl5pPr>
            <a:lvl6pPr marL="228600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1000"/>
            </a:lvl6pPr>
            <a:lvl7pPr marL="274320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1000"/>
            </a:lvl7pPr>
            <a:lvl8pPr marL="320040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1000"/>
            </a:lvl8pPr>
            <a:lvl9pPr marL="365760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1000"/>
            </a:lvl9pPr>
          </a:lstStyle>
          <a:p>
            <a:pPr marL="0" indent="0" algn="l" defTabSz="914400" eaLnBrk="1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Tx/>
              <a:buNone/>
            </a:pPr>
            <a:r>
              <a:rPr sz="1600">
                <a:solidFill>
                  <a:schemeClr val="tx1"/>
                </a:solidFill>
                <a:latin typeface="Arial" charset="0"/>
                <a:ea typeface="NanumGothic" charset="0"/>
              </a:rPr>
              <a:t>Master subTitle</a:t>
            </a:r>
            <a:endParaRPr lang="ko-KR" altLang="en-US" sz="1600">
              <a:solidFill>
                <a:schemeClr val="tx1"/>
              </a:solidFill>
              <a:latin typeface="Arial" charset="0"/>
              <a:ea typeface="NanumGothic" charset="0"/>
            </a:endParaRPr>
          </a:p>
        </p:txBody>
      </p:sp>
      <p:sp>
        <p:nvSpPr>
          <p:cNvPr id="5" name="Rect 0"/>
          <p:cNvSpPr txBox="1">
            <a:spLocks/>
          </p:cNvSpPr>
          <p:nvPr>
            <p:ph type="sldNum" idx="12"/>
          </p:nvPr>
        </p:nvSpPr>
        <p:spPr>
          <a:xfrm rot="0">
            <a:off x="9144000" y="6263640"/>
            <a:ext cx="2439035" cy="457835"/>
          </a:xfrm>
          <a:prstGeom prst="rect"/>
        </p:spPr>
        <p:txBody>
          <a:bodyPr wrap="square" lIns="91440" tIns="45720" rIns="91440" bIns="45720" vert="horz" anchor="t">
            <a:noAutofit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0" indent="0" algn="r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sz="1200">
                <a:solidFill>
                  <a:srgbClr val="898989">
                    <a:tint val="75000"/>
                  </a:srgbClr>
                </a:solidFill>
                <a:latin typeface="Arial" charset="0"/>
                <a:ea typeface="NanumGothic" charset="0"/>
              </a:rPr>
              <a:t>1</a:t>
            </a:fld>
            <a:endParaRPr lang="ko-KR" altLang="en-US" sz="1200">
              <a:solidFill>
                <a:srgbClr val="898989">
                  <a:tint val="75000"/>
                </a:srgbClr>
              </a:solidFill>
              <a:latin typeface="Arial" charset="0"/>
              <a:ea typeface="NanumGothic" charset="0"/>
            </a:endParaRPr>
          </a:p>
        </p:txBody>
      </p:sp>
      <p:sp>
        <p:nvSpPr>
          <p:cNvPr id="6" name="Rect 0"/>
          <p:cNvSpPr txBox="1">
            <a:spLocks/>
          </p:cNvSpPr>
          <p:nvPr>
            <p:ph type="dt" idx="10"/>
          </p:nvPr>
        </p:nvSpPr>
        <p:spPr>
          <a:xfrm rot="0">
            <a:off x="609600" y="6263640"/>
            <a:ext cx="2439035" cy="457835"/>
          </a:xfrm>
          <a:prstGeom prst="rect"/>
        </p:spPr>
        <p:txBody>
          <a:bodyPr wrap="square" lIns="91440" tIns="45720" rIns="91440" bIns="45720" vert="horz" anchor="t">
            <a:noAutofit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0" indent="0" algn="l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en-GB" altLang="en-US" sz="1200">
                <a:solidFill>
                  <a:srgbClr val="898989">
                    <a:tint val="75000"/>
                  </a:srgbClr>
                </a:solidFill>
                <a:latin typeface="Arial" charset="0"/>
                <a:ea typeface="NanumGothic" charset="0"/>
              </a:rPr>
              <a:t>5/25/2021</a:t>
            </a:fld>
            <a:endParaRPr lang="ko-KR" altLang="en-US" sz="1200">
              <a:solidFill>
                <a:srgbClr val="898989">
                  <a:tint val="75000"/>
                </a:srgbClr>
              </a:solidFill>
              <a:latin typeface="Arial" charset="0"/>
              <a:ea typeface="NanumGothic" charset="0"/>
            </a:endParaRPr>
          </a:p>
        </p:txBody>
      </p:sp>
      <p:sp>
        <p:nvSpPr>
          <p:cNvPr id="7" name="Rect 0"/>
          <p:cNvSpPr txBox="1">
            <a:spLocks/>
          </p:cNvSpPr>
          <p:nvPr>
            <p:ph type="ftr" idx="11"/>
          </p:nvPr>
        </p:nvSpPr>
        <p:spPr>
          <a:xfrm rot="0">
            <a:off x="4267200" y="6263640"/>
            <a:ext cx="3658234" cy="457835"/>
          </a:xfrm>
          <a:prstGeom prst="rect"/>
        </p:spPr>
        <p:txBody>
          <a:bodyPr wrap="square" lIns="91440" tIns="45720" rIns="91440" bIns="45720" vert="horz" anchor="t">
            <a:noAutofit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0" indent="0" algn="ctr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>
              <a:solidFill>
                <a:srgbClr val="898989">
                  <a:tint val="75000"/>
                </a:srgbClr>
              </a:solidFill>
              <a:latin typeface="Arial" charset="0"/>
              <a:ea typeface="Nanum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Caption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 txBox="1">
            <a:spLocks/>
          </p:cNvSpPr>
          <p:nvPr>
            <p:ph type="title"/>
          </p:nvPr>
        </p:nvSpPr>
        <p:spPr>
          <a:xfrm rot="0">
            <a:off x="609600" y="274320"/>
            <a:ext cx="4011930" cy="1162050"/>
          </a:xfrm>
          <a:prstGeom prst="rect"/>
        </p:spPr>
        <p:txBody>
          <a:bodyPr wrap="square" lIns="91440" tIns="45720" rIns="91440" bIns="45720" vert="horz" anchor="b">
            <a:normAutofit fontScale="100000" lnSpcReduction="0"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3200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0" indent="0" algn="l" defTabSz="91440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3200">
                <a:solidFill>
                  <a:schemeClr val="tx1"/>
                </a:solidFill>
                <a:latin typeface="Arial" charset="0"/>
                <a:ea typeface="NanumGothic" charset="0"/>
              </a:rPr>
              <a:t>Master subTitle</a:t>
            </a:r>
            <a:endParaRPr lang="ko-KR" altLang="en-US" sz="3200">
              <a:solidFill>
                <a:schemeClr val="tx1"/>
              </a:solidFill>
              <a:latin typeface="Arial" charset="0"/>
              <a:ea typeface="NanumGothic" charset="0"/>
            </a:endParaRPr>
          </a:p>
        </p:txBody>
      </p:sp>
      <p:sp>
        <p:nvSpPr>
          <p:cNvPr id="3" name="Rect 0"/>
          <p:cNvSpPr txBox="1">
            <a:spLocks/>
          </p:cNvSpPr>
          <p:nvPr>
            <p:ph type="body" idx="1"/>
          </p:nvPr>
        </p:nvSpPr>
        <p:spPr>
          <a:xfrm rot="0">
            <a:off x="609600" y="1435735"/>
            <a:ext cx="4011930" cy="4691380"/>
          </a:xfrm>
          <a:prstGeom prst="rect"/>
        </p:spPr>
        <p:txBody>
          <a:bodyPr wrap="square" lIns="91440" tIns="45720" rIns="91440" bIns="45720" vert="horz" anchor="t">
            <a:normAutofit fontScale="100000" lnSpcReduction="0"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3200"/>
            </a:lvl1pPr>
            <a:lvl2pPr marL="45720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2800"/>
            </a:lvl2pPr>
            <a:lvl3pPr marL="91440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2400"/>
            </a:lvl3pPr>
            <a:lvl4pPr marL="137160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2000"/>
            </a:lvl4pPr>
            <a:lvl5pPr marL="182880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2000"/>
            </a:lvl5pPr>
            <a:lvl6pPr marL="228600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2000"/>
            </a:lvl6pPr>
            <a:lvl7pPr marL="274320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2000"/>
            </a:lvl7pPr>
            <a:lvl8pPr marL="320040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2000"/>
            </a:lvl8pPr>
            <a:lvl9pPr marL="365760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2000"/>
            </a:lvl9pPr>
          </a:lstStyle>
          <a:p>
            <a:pPr marL="0" indent="0" algn="l" defTabSz="914400" eaLnBrk="1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Tx/>
              <a:buNone/>
            </a:pPr>
            <a:r>
              <a:rPr sz="3200">
                <a:solidFill>
                  <a:schemeClr val="tx1"/>
                </a:solidFill>
                <a:latin typeface="Arial" charset="0"/>
                <a:ea typeface="NanumGothic" charset="0"/>
              </a:rPr>
              <a:t>Master subTitle</a:t>
            </a:r>
            <a:endParaRPr lang="ko-KR" altLang="en-US" sz="3200">
              <a:solidFill>
                <a:schemeClr val="tx1"/>
              </a:solidFill>
              <a:latin typeface="Arial" charset="0"/>
              <a:ea typeface="NanumGothic" charset="0"/>
            </a:endParaRPr>
          </a:p>
        </p:txBody>
      </p:sp>
      <p:sp>
        <p:nvSpPr>
          <p:cNvPr id="4" name="Rect 0"/>
          <p:cNvSpPr txBox="1">
            <a:spLocks/>
          </p:cNvSpPr>
          <p:nvPr>
            <p:ph type="pic" idx="2"/>
          </p:nvPr>
        </p:nvSpPr>
        <p:spPr>
          <a:xfrm rot="0">
            <a:off x="4767580" y="457200"/>
            <a:ext cx="6815455" cy="5487035"/>
          </a:xfrm>
          <a:prstGeom prst="rect"/>
        </p:spPr>
      </p:sp>
      <p:sp>
        <p:nvSpPr>
          <p:cNvPr id="5" name="Rect 0"/>
          <p:cNvSpPr txBox="1">
            <a:spLocks/>
          </p:cNvSpPr>
          <p:nvPr>
            <p:ph type="sldNum" idx="12"/>
          </p:nvPr>
        </p:nvSpPr>
        <p:spPr>
          <a:xfrm rot="0">
            <a:off x="9144000" y="6263640"/>
            <a:ext cx="2439035" cy="457835"/>
          </a:xfrm>
          <a:prstGeom prst="rect"/>
        </p:spPr>
        <p:txBody>
          <a:bodyPr wrap="square" lIns="91440" tIns="45720" rIns="91440" bIns="45720" vert="horz" anchor="t">
            <a:noAutofit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0" indent="0" algn="r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sz="1200">
                <a:solidFill>
                  <a:srgbClr val="898989">
                    <a:tint val="75000"/>
                  </a:srgbClr>
                </a:solidFill>
                <a:latin typeface="Arial" charset="0"/>
                <a:ea typeface="NanumGothic" charset="0"/>
              </a:rPr>
              <a:t>1</a:t>
            </a:fld>
            <a:endParaRPr lang="ko-KR" altLang="en-US" sz="1200">
              <a:solidFill>
                <a:srgbClr val="898989">
                  <a:tint val="75000"/>
                </a:srgbClr>
              </a:solidFill>
              <a:latin typeface="Arial" charset="0"/>
              <a:ea typeface="NanumGothic" charset="0"/>
            </a:endParaRPr>
          </a:p>
        </p:txBody>
      </p:sp>
      <p:sp>
        <p:nvSpPr>
          <p:cNvPr id="6" name="Rect 0"/>
          <p:cNvSpPr txBox="1">
            <a:spLocks/>
          </p:cNvSpPr>
          <p:nvPr>
            <p:ph type="dt" idx="10"/>
          </p:nvPr>
        </p:nvSpPr>
        <p:spPr>
          <a:xfrm rot="0">
            <a:off x="609600" y="6263640"/>
            <a:ext cx="2439035" cy="457835"/>
          </a:xfrm>
          <a:prstGeom prst="rect"/>
        </p:spPr>
        <p:txBody>
          <a:bodyPr wrap="square" lIns="91440" tIns="45720" rIns="91440" bIns="45720" vert="horz" anchor="t">
            <a:noAutofit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0" indent="0" algn="l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en-GB" altLang="en-US" sz="1200">
                <a:solidFill>
                  <a:srgbClr val="898989">
                    <a:tint val="75000"/>
                  </a:srgbClr>
                </a:solidFill>
                <a:latin typeface="Arial" charset="0"/>
                <a:ea typeface="NanumGothic" charset="0"/>
              </a:rPr>
              <a:t>5/25/2021</a:t>
            </a:fld>
            <a:endParaRPr lang="ko-KR" altLang="en-US" sz="1200">
              <a:solidFill>
                <a:srgbClr val="898989">
                  <a:tint val="75000"/>
                </a:srgbClr>
              </a:solidFill>
              <a:latin typeface="Arial" charset="0"/>
              <a:ea typeface="NanumGothic" charset="0"/>
            </a:endParaRPr>
          </a:p>
        </p:txBody>
      </p:sp>
      <p:sp>
        <p:nvSpPr>
          <p:cNvPr id="7" name="Rect 0"/>
          <p:cNvSpPr txBox="1">
            <a:spLocks/>
          </p:cNvSpPr>
          <p:nvPr>
            <p:ph type="ftr" idx="11"/>
          </p:nvPr>
        </p:nvSpPr>
        <p:spPr>
          <a:xfrm rot="0">
            <a:off x="4267200" y="6263640"/>
            <a:ext cx="3658234" cy="457835"/>
          </a:xfrm>
          <a:prstGeom prst="rect"/>
        </p:spPr>
        <p:txBody>
          <a:bodyPr wrap="square" lIns="91440" tIns="45720" rIns="91440" bIns="45720" vert="horz" anchor="t">
            <a:noAutofit/>
          </a:bodyPr>
          <a:lstStyle>
            <a:lvl1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0" indent="0" algn="ctr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200">
              <a:solidFill>
                <a:srgbClr val="898989">
                  <a:tint val="75000"/>
                </a:srgbClr>
              </a:solidFill>
              <a:latin typeface="Arial" charset="0"/>
              <a:ea typeface="Nanum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</p:sldLayout>
</file>

<file path=ppt/slideMasters/_rels/slideMaster1.xml.rels><?xml version="1.0" encoding="UTF-8"?>
<Relationships xmlns="http://schemas.openxmlformats.org/package/2006/relationships"><Relationship Id="rId1" Type="http://schemas.openxmlformats.org/officeDocument/2006/relationships/slideLayout" Target="../slideLayouts/slideLayout1.xml"></Relationship><Relationship Id="rId2" Type="http://schemas.openxmlformats.org/officeDocument/2006/relationships/slideLayout" Target="../slideLayouts/slideLayout2.xml"></Relationship><Relationship Id="rId3" Type="http://schemas.openxmlformats.org/officeDocument/2006/relationships/slideLayout" Target="../slideLayouts/slideLayout3.xml"></Relationship><Relationship Id="rId4" Type="http://schemas.openxmlformats.org/officeDocument/2006/relationships/slideLayout" Target="../slideLayouts/slideLayout4.xml"></Relationship><Relationship Id="rId5" Type="http://schemas.openxmlformats.org/officeDocument/2006/relationships/slideLayout" Target="../slideLayouts/slideLayout5.xml"></Relationship><Relationship Id="rId6" Type="http://schemas.openxmlformats.org/officeDocument/2006/relationships/slideLayout" Target="../slideLayouts/slideLayout6.xml"></Relationship><Relationship Id="rId7" Type="http://schemas.openxmlformats.org/officeDocument/2006/relationships/slideLayout" Target="../slideLayouts/slideLayout7.xml"></Relationship><Relationship Id="rId8" Type="http://schemas.openxmlformats.org/officeDocument/2006/relationships/slideLayout" Target="../slideLayouts/slideLayout8.xml"></Relationship><Relationship Id="rId9" Type="http://schemas.openxmlformats.org/officeDocument/2006/relationships/slideLayout" Target="../slideLayouts/slideLayout9.xml"></Relationship><Relationship Id="rId10" Type="http://schemas.openxmlformats.org/officeDocument/2006/relationships/slideLayout" Target="../slideLayouts/slideLayout10.xml"></Relationship><Relationship Id="rId11" Type="http://schemas.openxmlformats.org/officeDocument/2006/relationships/slideLayout" Target="../slideLayouts/slideLayout11.xml"></Relationship><Relationship Id="rId12" Type="http://schemas.openxmlformats.org/officeDocument/2006/relationships/theme" Target="../theme/theme1.xml"></Relationship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 0"/>
          <p:cNvSpPr txBox="1">
            <a:spLocks/>
          </p:cNvSpPr>
          <p:nvPr>
            <p:ph type="title"/>
          </p:nvPr>
        </p:nvSpPr>
        <p:spPr>
          <a:xfrm rot="0">
            <a:off x="609600" y="274320"/>
            <a:ext cx="10973435" cy="1143635"/>
          </a:xfrm>
          <a:prstGeom prst="rect"/>
        </p:spPr>
        <p:txBody>
          <a:bodyPr wrap="square" lIns="91440" tIns="45720" rIns="91440" bIns="45720" vert="horz" anchor="ctr">
            <a:normAutofit fontScale="100000" lnSpcReduction="0"/>
          </a:bodyPr>
          <a:lstStyle/>
          <a:p>
            <a:pPr marL="0" indent="0" algn="l" defTabSz="91440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4400">
                <a:solidFill>
                  <a:schemeClr val="tx1"/>
                </a:solidFill>
                <a:latin typeface="Arial" charset="0"/>
                <a:ea typeface="NanumGothic" charset="0"/>
              </a:rPr>
              <a:t>Master Title</a:t>
            </a:r>
            <a:endParaRPr lang="ko-KR" altLang="en-US" sz="4400">
              <a:solidFill>
                <a:schemeClr val="tx1"/>
              </a:solidFill>
              <a:latin typeface="Arial" charset="0"/>
              <a:ea typeface="NanumGothic" charset="0"/>
            </a:endParaRPr>
          </a:p>
        </p:txBody>
      </p:sp>
      <p:sp>
        <p:nvSpPr>
          <p:cNvPr id="3" name="Rect 0"/>
          <p:cNvSpPr txBox="1">
            <a:spLocks/>
          </p:cNvSpPr>
          <p:nvPr>
            <p:ph type="body" idx="1"/>
          </p:nvPr>
        </p:nvSpPr>
        <p:spPr>
          <a:xfrm rot="0">
            <a:off x="609600" y="1600200"/>
            <a:ext cx="10973435" cy="4526915"/>
          </a:xfrm>
          <a:prstGeom prst="rect"/>
        </p:spPr>
        <p:txBody>
          <a:bodyPr wrap="square" lIns="91440" tIns="45720" rIns="91440" bIns="45720" vert="horz" anchor="t">
            <a:normAutofit fontScale="100000" lnSpcReduction="0"/>
          </a:bodyPr>
          <a:lstStyle/>
          <a:p>
            <a:pPr marL="228600" indent="-228600" algn="l" defTabSz="914400" eaLnBrk="1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NanumGothic"/>
              <a:buChar char="•"/>
            </a:pPr>
            <a:r>
              <a:rPr sz="2800">
                <a:solidFill>
                  <a:schemeClr val="tx1"/>
                </a:solidFill>
                <a:latin typeface="Arial" charset="0"/>
                <a:ea typeface="NanumGothic" charset="0"/>
              </a:rPr>
              <a:t>Click to edit Master text styles.</a:t>
            </a:r>
            <a:endParaRPr lang="ko-KR" altLang="en-US" sz="2800">
              <a:solidFill>
                <a:schemeClr val="tx1"/>
              </a:solidFill>
              <a:latin typeface="Arial" charset="0"/>
              <a:ea typeface="NanumGothic" charset="0"/>
            </a:endParaRPr>
          </a:p>
          <a:p>
            <a:pPr marL="685800" indent="-228600" algn="l" defTabSz="91440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NanumGothic"/>
              <a:buChar char="•"/>
            </a:pPr>
            <a:r>
              <a:rPr sz="2400">
                <a:solidFill>
                  <a:schemeClr val="tx1"/>
                </a:solidFill>
                <a:latin typeface="Arial" charset="0"/>
                <a:ea typeface="NanumGothic" charset="0"/>
              </a:rPr>
              <a:t>Second level</a:t>
            </a:r>
            <a:endParaRPr lang="ko-KR" altLang="en-US" sz="2400">
              <a:solidFill>
                <a:schemeClr val="tx1"/>
              </a:solidFill>
              <a:latin typeface="Arial" charset="0"/>
              <a:ea typeface="NanumGothic" charset="0"/>
            </a:endParaRPr>
          </a:p>
          <a:p>
            <a:pPr marL="1143000" indent="-228600" algn="l" defTabSz="91440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NanumGothic"/>
              <a:buChar char="•"/>
            </a:pPr>
            <a:r>
              <a:rPr sz="2000">
                <a:solidFill>
                  <a:schemeClr val="tx1"/>
                </a:solidFill>
                <a:latin typeface="Arial" charset="0"/>
                <a:ea typeface="NanumGothic" charset="0"/>
              </a:rPr>
              <a:t>Third level</a:t>
            </a:r>
            <a:endParaRPr lang="ko-KR" altLang="en-US" sz="2000">
              <a:solidFill>
                <a:schemeClr val="tx1"/>
              </a:solidFill>
              <a:latin typeface="Arial" charset="0"/>
              <a:ea typeface="NanumGothic" charset="0"/>
            </a:endParaRPr>
          </a:p>
          <a:p>
            <a:pPr marL="1600200" indent="-228600" algn="l" defTabSz="91440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NanumGothic"/>
              <a:buChar char="•"/>
            </a:pPr>
            <a:r>
              <a:rPr sz="1800">
                <a:solidFill>
                  <a:schemeClr val="tx1"/>
                </a:solidFill>
                <a:latin typeface="Arial" charset="0"/>
                <a:ea typeface="NanumGothic" charset="0"/>
              </a:rPr>
              <a:t>Fourth level</a:t>
            </a:r>
            <a:endParaRPr lang="ko-KR" altLang="en-US" sz="1800">
              <a:solidFill>
                <a:schemeClr val="tx1"/>
              </a:solidFill>
              <a:latin typeface="Arial" charset="0"/>
              <a:ea typeface="NanumGothic" charset="0"/>
            </a:endParaRPr>
          </a:p>
          <a:p>
            <a:pPr marL="2057400" indent="-228600" algn="l" defTabSz="91440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NanumGothic"/>
              <a:buChar char="•"/>
            </a:pPr>
            <a:r>
              <a:rPr sz="1800">
                <a:solidFill>
                  <a:schemeClr val="tx1"/>
                </a:solidFill>
                <a:latin typeface="Arial" charset="0"/>
                <a:ea typeface="NanumGothic" charset="0"/>
              </a:rPr>
              <a:t>Fifth level</a:t>
            </a:r>
            <a:endParaRPr lang="ko-KR" altLang="en-US" sz="1800">
              <a:solidFill>
                <a:schemeClr val="tx1"/>
              </a:solidFill>
              <a:latin typeface="Arial" charset="0"/>
              <a:ea typeface="NanumGothic" charset="0"/>
            </a:endParaRPr>
          </a:p>
        </p:txBody>
      </p:sp>
      <p:sp>
        <p:nvSpPr>
          <p:cNvPr id="4" name="Rect 0"/>
          <p:cNvSpPr txBox="1">
            <a:spLocks/>
          </p:cNvSpPr>
          <p:nvPr>
            <p:ph type="sldNum" idx="4"/>
          </p:nvPr>
        </p:nvSpPr>
        <p:spPr>
          <a:xfrm rot="0">
            <a:off x="9144000" y="6263640"/>
            <a:ext cx="2439035" cy="457835"/>
          </a:xfrm>
          <a:prstGeom prst="rect"/>
        </p:spPr>
        <p:txBody>
          <a:bodyPr wrap="square" lIns="91440" tIns="45720" rIns="91440" bIns="45720" vert="horz" anchor="t">
            <a:noAutofit/>
          </a:bodyPr>
          <a:lstStyle>
            <a:lvl1pPr marL="0" indent="0" algn="r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1200">
                <a:solidFill>
                  <a:srgbClr val="898989">
                    <a:tint val="75000"/>
                  </a:srgbClr>
                </a:solidFill>
              </a:defRPr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>
                <a:solidFill>
                  <a:srgbClr val="898989"/>
                </a:solidFill>
              </a:rPr>
              <a:t>1</a:t>
            </a:fld>
            <a:endParaRPr lang="ko-KR" altLang="en-US">
              <a:solidFill>
                <a:srgbClr val="898989"/>
              </a:solidFill>
            </a:endParaRPr>
          </a:p>
        </p:txBody>
      </p:sp>
      <p:sp>
        <p:nvSpPr>
          <p:cNvPr id="5" name="Rect 0"/>
          <p:cNvSpPr txBox="1">
            <a:spLocks/>
          </p:cNvSpPr>
          <p:nvPr>
            <p:ph type="dt" idx="2"/>
          </p:nvPr>
        </p:nvSpPr>
        <p:spPr>
          <a:xfrm rot="0">
            <a:off x="609600" y="6263640"/>
            <a:ext cx="2439035" cy="457835"/>
          </a:xfrm>
          <a:prstGeom prst="rect"/>
        </p:spPr>
        <p:txBody>
          <a:bodyPr wrap="square" lIns="91440" tIns="45720" rIns="91440" bIns="45720" vert="horz" anchor="t">
            <a:noAutofit/>
          </a:bodyPr>
          <a:lstStyle>
            <a:lvl1pPr marL="0" indent="0" algn="l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1200">
                <a:solidFill>
                  <a:srgbClr val="898989">
                    <a:tint val="75000"/>
                  </a:srgbClr>
                </a:solidFill>
              </a:defRPr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en-GB" altLang="en-US"/>
              <a:t>2021</a:t>
            </a:fld>
            <a:endParaRPr lang="ko-KR" altLang="en-US">
              <a:solidFill>
                <a:srgbClr val="898989"/>
              </a:solidFill>
            </a:endParaRPr>
          </a:p>
        </p:txBody>
      </p:sp>
      <p:sp>
        <p:nvSpPr>
          <p:cNvPr id="6" name="Rect 0"/>
          <p:cNvSpPr txBox="1">
            <a:spLocks/>
          </p:cNvSpPr>
          <p:nvPr>
            <p:ph type="ftr" idx="3"/>
          </p:nvPr>
        </p:nvSpPr>
        <p:spPr>
          <a:xfrm rot="0">
            <a:off x="4267200" y="6263640"/>
            <a:ext cx="3658234" cy="457835"/>
          </a:xfrm>
          <a:prstGeom prst="rect"/>
        </p:spPr>
        <p:txBody>
          <a:bodyPr wrap="square" lIns="91440" tIns="45720" rIns="91440" bIns="45720" vert="horz" anchor="t">
            <a:noAutofit/>
          </a:bodyPr>
          <a:lstStyle>
            <a:lvl1pPr marL="0" indent="0" algn="ctr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 sz="1200">
                <a:solidFill>
                  <a:srgbClr val="898989">
                    <a:tint val="75000"/>
                  </a:srgbClr>
                </a:solidFill>
              </a:defRPr>
            </a:lvl1pPr>
            <a:lvl2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2pPr>
            <a:lvl3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3pPr>
            <a:lvl4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4pPr>
            <a:lvl5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5pPr>
            <a:lvl6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6pPr>
            <a:lvl7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7pPr>
            <a:lvl8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8pPr>
            <a:lvl9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altLang="en-US"/>
            </a:lvl9pPr>
          </a:lstStyle>
          <a:p>
            <a: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>
              <a:latin typeface="NanumGothic" charset="0"/>
              <a:ea typeface="NanumGothic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  <p:txStyles>
    <p:titleStyle>
      <a:lvl1pPr algn="ctr" marL="0" indent="0" defTabSz="914400" latinLnBrk="1">
        <a:buNone/>
        <a:defRPr lang="ko-KR" smtClean="0" sz="4400" baseline="0">
          <a:solidFill>
            <a:schemeClr val="tx1"/>
          </a:solidFill>
          <a:latin typeface="+mn-lt"/>
          <a:ea typeface="+mn-ea"/>
          <a:cs typeface="+mn-cs"/>
        </a:defRPr>
      </a:lvl1pPr>
    </p:titleStyle>
    <p:bodyStyle>
      <a:lvl1pPr algn="l" marL="342900" indent="-342900" defTabSz="914400" latinLnBrk="1">
        <a:spcBef>
          <a:spcPct val="20000"/>
        </a:spcBef>
        <a:buFont typeface="Arial"/>
        <a:buChar char="•"/>
        <a:defRPr lang="ko-KR" smtClean="0" sz="2800" baseline="0">
          <a:solidFill>
            <a:schemeClr val="tx1"/>
          </a:solidFill>
          <a:latin typeface="+mn-lt"/>
          <a:ea typeface="+mn-ea"/>
          <a:cs typeface="+mn-cs"/>
        </a:defRPr>
      </a:lvl1pPr>
      <a:lvl2pPr lvl="1" marL="742950" indent="-285750" defTabSz="914400" latinLnBrk="1">
        <a:buChar char="-"/>
        <a:defRPr lang="ko-KR" smtClean="0" sz="2400"/>
      </a:lvl2pPr>
      <a:lvl3pPr lvl="2" marL="1143000" indent="-228600" defTabSz="914400" latinLnBrk="1">
        <a:buChar char="●"/>
        <a:defRPr lang="ko-KR" smtClean="0" sz="2000"/>
      </a:lvl3pPr>
      <a:lvl4pPr lvl="3" marL="1600200" indent="-228600" defTabSz="914400" latinLnBrk="1">
        <a:buChar char="-"/>
        <a:defRPr lang="ko-KR" smtClean="0" sz="1800"/>
      </a:lvl4pPr>
      <a:lvl5pPr lvl="4" marL="2057400" indent="-228600" defTabSz="914400" latinLnBrk="1">
        <a:buChar char="»"/>
        <a:defRPr lang="ko-KR" smtClean="0" sz="1800"/>
      </a:lvl5pPr>
    </p:bodyStyle>
    <p:otherStyle>
      <a:lvl1pPr algn="l" marL="0" indent="0" defTabSz="914400" latinLnBrk="1">
        <a:buNone/>
        <a:defRPr lang="ko-KR" smtClean="0" sz="1800" baseline="0">
          <a:solidFill>
            <a:schemeClr val="tx1"/>
          </a:solidFill>
          <a:latin typeface="+mn-lt"/>
          <a:ea typeface="+mn-ea"/>
          <a:cs typeface="+mn-cs"/>
        </a:defRPr>
      </a:lvl1pPr>
      <a:lvl2pPr lvl="1" marL="457200" indent="0" defTabSz="914400" latinLnBrk="1">
        <a:defRPr lang="ko-KR" smtClean="0"/>
      </a:lvl2pPr>
      <a:lvl3pPr lvl="2" marL="914400" indent="0" defTabSz="914400" latinLnBrk="1">
        <a:defRPr lang="ko-KR" smtClean="0"/>
      </a:lvl3pPr>
      <a:lvl4pPr lvl="3" marL="1371600" indent="0" defTabSz="914400" latinLnBrk="1">
        <a:defRPr lang="ko-KR" smtClean="0"/>
      </a:lvl4pPr>
      <a:lvl5pPr lvl="4" marL="1828800" indent="0" defTabSz="914400" latinLnBrk="1">
        <a:defRPr lang="ko-KR" smtClean="0"/>
      </a:lvl5pPr>
    </p:otherStyle>
  </p:txStyles>
</p:sldMaster>
</file>

<file path=ppt/slides/_rels/slide1.xml.rels><?xml version="1.0" encoding="UTF-8"?>
<Relationships xmlns="http://schemas.openxmlformats.org/package/2006/relationships"><Relationship Id="rId2" Type="http://schemas.openxmlformats.org/officeDocument/2006/relationships/image" Target="../media/fImage1127597708686.png"></Relationship><Relationship Id="rId3" Type="http://schemas.openxmlformats.org/officeDocument/2006/relationships/slideLayout" Target="../slideLayouts/slideLayout1.xml"></Relationship></Relationships>
</file>

<file path=ppt/slides/_rels/slide10.xml.rels><?xml version="1.0" encoding="UTF-8"?>
<Relationships xmlns="http://schemas.openxmlformats.org/package/2006/relationships"><Relationship Id="rId1" Type="http://schemas.openxmlformats.org/officeDocument/2006/relationships/slideLayout" Target="../slideLayouts/slideLayout7.xml"></Relationship><Relationship Id="rId2" Type="http://schemas.openxmlformats.org/officeDocument/2006/relationships/image" Target="../media/fImage8967341047970.png"></Relationship></Relationships>
</file>

<file path=ppt/slides/_rels/slide11.xml.rels><?xml version="1.0" encoding="UTF-8"?>
<Relationships xmlns="http://schemas.openxmlformats.org/package/2006/relationships"><Relationship Id="rId1" Type="http://schemas.openxmlformats.org/officeDocument/2006/relationships/slideLayout" Target="../slideLayouts/slideLayout7.xml"></Relationship><Relationship Id="rId2" Type="http://schemas.openxmlformats.org/officeDocument/2006/relationships/image" Target="../media/fImage2037891069689.png"></Relationship></Relationships>
</file>

<file path=ppt/slides/_rels/slide12.xml.rels><?xml version="1.0" encoding="UTF-8"?>
<Relationships xmlns="http://schemas.openxmlformats.org/package/2006/relationships"><Relationship Id="rId1" Type="http://schemas.openxmlformats.org/officeDocument/2006/relationships/slideLayout" Target="../slideLayouts/slideLayout7.xml"></Relationship><Relationship Id="rId2" Type="http://schemas.openxmlformats.org/officeDocument/2006/relationships/image" Target="../media/fImage1870771082593.png"></Relationship></Relationships>
</file>

<file path=ppt/slides/_rels/slide2.xml.rels><?xml version="1.0" encoding="UTF-8"?>
<Relationships xmlns="http://schemas.openxmlformats.org/package/2006/relationships"><Relationship Id="rId2" Type="http://schemas.openxmlformats.org/officeDocument/2006/relationships/image" Target="../media/fImage979098721951.png"></Relationship><Relationship Id="rId3" Type="http://schemas.openxmlformats.org/officeDocument/2006/relationships/slideLayout" Target="../slideLayouts/slideLayout7.xml"></Relationship></Relationships>
</file>

<file path=ppt/slides/_rels/slide3.xml.rels><?xml version="1.0" encoding="UTF-8"?>
<Relationships xmlns="http://schemas.openxmlformats.org/package/2006/relationships"><Relationship Id="rId2" Type="http://schemas.openxmlformats.org/officeDocument/2006/relationships/image" Target="../media/fImage516471744816.png"></Relationship><Relationship Id="rId3" Type="http://schemas.openxmlformats.org/officeDocument/2006/relationships/slideLayout" Target="../slideLayouts/slideLayout7.xml"></Relationship></Relationships>
</file>

<file path=ppt/slides/_rels/slide4.xml.rels><?xml version="1.0" encoding="UTF-8"?>
<Relationships xmlns="http://schemas.openxmlformats.org/package/2006/relationships"><Relationship Id="rId2" Type="http://schemas.openxmlformats.org/officeDocument/2006/relationships/image" Target="../media/fImage3234512762772.png"></Relationship><Relationship Id="rId3" Type="http://schemas.openxmlformats.org/officeDocument/2006/relationships/slideLayout" Target="../slideLayouts/slideLayout7.xml"></Relationship></Relationships>
</file>

<file path=ppt/slides/_rels/slide5.xml.rels><?xml version="1.0" encoding="UTF-8"?>
<Relationships xmlns="http://schemas.openxmlformats.org/package/2006/relationships"><Relationship Id="rId1" Type="http://schemas.openxmlformats.org/officeDocument/2006/relationships/slideLayout" Target="../slideLayouts/slideLayout7.xml"></Relationship><Relationship Id="rId2" Type="http://schemas.openxmlformats.org/officeDocument/2006/relationships/image" Target="../media/fImage466562917291.png"></Relationship></Relationships>
</file>

<file path=ppt/slides/_rels/slide6.xml.rels><?xml version="1.0" encoding="UTF-8"?>
<Relationships xmlns="http://schemas.openxmlformats.org/package/2006/relationships"><Relationship Id="rId1" Type="http://schemas.openxmlformats.org/officeDocument/2006/relationships/slideLayout" Target="../slideLayouts/slideLayout7.xml"></Relationship><Relationship Id="rId2" Type="http://schemas.openxmlformats.org/officeDocument/2006/relationships/image" Target="../media/fImage5576791942553.png"></Relationship></Relationships>
</file>

<file path=ppt/slides/_rels/slide7.xml.rels><?xml version="1.0" encoding="UTF-8"?>
<Relationships xmlns="http://schemas.openxmlformats.org/package/2006/relationships"><Relationship Id="rId1" Type="http://schemas.openxmlformats.org/officeDocument/2006/relationships/slideLayout" Target="../slideLayouts/slideLayout7.xml"></Relationship><Relationship Id="rId2" Type="http://schemas.openxmlformats.org/officeDocument/2006/relationships/image" Target="../media/fImage940275972391.png"></Relationship></Relationships>
</file>

<file path=ppt/slides/_rels/slide8.xml.rels><?xml version="1.0" encoding="UTF-8"?>
<Relationships xmlns="http://schemas.openxmlformats.org/package/2006/relationships"><Relationship Id="rId1" Type="http://schemas.openxmlformats.org/officeDocument/2006/relationships/slideLayout" Target="../slideLayouts/slideLayout7.xml"></Relationship><Relationship Id="rId2" Type="http://schemas.openxmlformats.org/officeDocument/2006/relationships/image" Target="../media/fImage33763021014017.png"></Relationship></Relationships>
</file>

<file path=ppt/slides/_rels/slide9.xml.rels><?xml version="1.0" encoding="UTF-8"?>
<Relationships xmlns="http://schemas.openxmlformats.org/package/2006/relationships"><Relationship Id="rId1" Type="http://schemas.openxmlformats.org/officeDocument/2006/relationships/slideLayout" Target="../slideLayouts/slideLayout7.xml"></Relationship><Relationship Id="rId2" Type="http://schemas.openxmlformats.org/officeDocument/2006/relationships/image" Target="../media/fImage2293311022589.png"></Relationship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var/mobile/Containers/Data/Application/CFB9B990-B412-4AA6-9124-EC2C9AEC07FB/tmp/_d/fImage1127597708686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0">
            <a:off x="1302385" y="412750"/>
            <a:ext cx="9577070" cy="5376545"/>
          </a:xfrm>
          <a:prstGeom prst="rect"/>
          <a:noFill/>
        </p:spPr>
      </p:pic>
      <p:sp>
        <p:nvSpPr>
          <p:cNvPr id="3" name="Text Box 2"/>
          <p:cNvSpPr txBox="1">
            <a:spLocks/>
          </p:cNvSpPr>
          <p:nvPr/>
        </p:nvSpPr>
        <p:spPr>
          <a:xfrm rot="0">
            <a:off x="1304925" y="5895340"/>
            <a:ext cx="3004820" cy="801370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2300" b="1">
                <a:latin typeface="NanumGothic" charset="0"/>
                <a:ea typeface="NanumGothic" charset="0"/>
              </a:rPr>
              <a:t>Bali</a:t>
            </a:r>
            <a:endParaRPr lang="ko-KR" altLang="en-US" sz="2300" b="1">
              <a:latin typeface="NanumGothic" charset="0"/>
              <a:ea typeface="NanumGothic" charset="0"/>
            </a:endParaRPr>
          </a:p>
          <a:p>
            <a:pPr marL="0" indent="0" algn="l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2300" b="1">
                <a:latin typeface="NanumGothic" charset="0"/>
                <a:ea typeface="NanumGothic" charset="0"/>
              </a:rPr>
              <a:t>7 days</a:t>
            </a:r>
            <a:endParaRPr lang="ko-KR" altLang="en-US" sz="2300" b="1">
              <a:latin typeface="NanumGothic" charset="0"/>
              <a:ea typeface="Nanum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var/mobile/Containers/Data/Application/CFB9B990-B412-4AA6-9124-EC2C9AEC07FB/tmp/_d/fImage8967341047970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3545" y="-575945"/>
            <a:ext cx="4008120" cy="8013700"/>
          </a:xfrm>
          <a:prstGeom prst="rect"/>
          <a:noFill/>
        </p:spPr>
      </p:pic>
      <p:sp>
        <p:nvSpPr>
          <p:cNvPr id="3" name="Text Box 2"/>
          <p:cNvSpPr txBox="1">
            <a:spLocks/>
          </p:cNvSpPr>
          <p:nvPr/>
        </p:nvSpPr>
        <p:spPr>
          <a:xfrm rot="5400000">
            <a:off x="8143875" y="2703195"/>
            <a:ext cx="3004820" cy="447040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2300" b="1">
                <a:latin typeface="NanumGothic" charset="0"/>
                <a:ea typeface="NanumGothic" charset="0"/>
              </a:rPr>
              <a:t>Sleeveless</a:t>
            </a:r>
            <a:endParaRPr lang="ko-KR" altLang="en-US" sz="2300" b="1">
              <a:latin typeface="NanumGothic" charset="0"/>
              <a:ea typeface="Nanum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var/mobile/Containers/Data/Application/CFB9B990-B412-4AA6-9124-EC2C9AEC07FB/tmp/_d/fImage2037891069689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1445" y="74295"/>
            <a:ext cx="4468495" cy="6720840"/>
          </a:xfrm>
          <a:prstGeom prst="rect"/>
          <a:noFill/>
        </p:spPr>
      </p:pic>
      <p:sp>
        <p:nvSpPr>
          <p:cNvPr id="3" name="Text Box 2"/>
          <p:cNvSpPr txBox="1">
            <a:spLocks/>
          </p:cNvSpPr>
          <p:nvPr/>
        </p:nvSpPr>
        <p:spPr>
          <a:xfrm rot="5400000">
            <a:off x="7560310" y="2478405"/>
            <a:ext cx="3004820" cy="447040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2300" b="1">
                <a:latin typeface="NanumGothic" charset="0"/>
                <a:ea typeface="NanumGothic" charset="0"/>
              </a:rPr>
              <a:t>Silk</a:t>
            </a:r>
            <a:endParaRPr lang="ko-KR" altLang="en-US" sz="2300" b="1">
              <a:latin typeface="NanumGothic" charset="0"/>
              <a:ea typeface="Nanum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var/mobile/Containers/Data/Application/CFB9B990-B412-4AA6-9124-EC2C9AEC07FB/tmp/_d/fImage1870771082593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78785" y="-290830"/>
            <a:ext cx="3740150" cy="7442200"/>
          </a:xfrm>
          <a:prstGeom prst="rect"/>
          <a:noFill/>
        </p:spPr>
      </p:pic>
      <p:sp>
        <p:nvSpPr>
          <p:cNvPr id="3" name="Text Box 2"/>
          <p:cNvSpPr txBox="1">
            <a:spLocks/>
          </p:cNvSpPr>
          <p:nvPr/>
        </p:nvSpPr>
        <p:spPr>
          <a:xfrm rot="5400000">
            <a:off x="7856855" y="2837815"/>
            <a:ext cx="3004820" cy="447040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2300" b="1">
                <a:latin typeface="NanumGothic" charset="0"/>
                <a:ea typeface="NanumGothic" charset="0"/>
              </a:rPr>
              <a:t>Mermaid</a:t>
            </a:r>
            <a:endParaRPr lang="ko-KR" altLang="en-US" sz="2300" b="1">
              <a:latin typeface="NanumGothic" charset="0"/>
              <a:ea typeface="Nanum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var/mobile/Containers/Data/Application/CFB9B990-B412-4AA6-9124-EC2C9AEC07FB/tmp/_d/fImage979098721951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0">
            <a:off x="2286000" y="840740"/>
            <a:ext cx="7621270" cy="4373245"/>
          </a:xfrm>
          <a:prstGeom prst="rect"/>
          <a:noFill/>
        </p:spPr>
      </p:pic>
      <p:sp>
        <p:nvSpPr>
          <p:cNvPr id="3" name="Text Box 2"/>
          <p:cNvSpPr txBox="1">
            <a:spLocks/>
          </p:cNvSpPr>
          <p:nvPr/>
        </p:nvSpPr>
        <p:spPr>
          <a:xfrm rot="0">
            <a:off x="2283460" y="5788660"/>
            <a:ext cx="3004820" cy="801370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2300" b="1">
                <a:latin typeface="NanumGothic" charset="0"/>
                <a:ea typeface="NanumGothic" charset="0"/>
              </a:rPr>
              <a:t>New York</a:t>
            </a:r>
            <a:endParaRPr lang="ko-KR" altLang="en-US" sz="2300" b="1">
              <a:latin typeface="NanumGothic" charset="0"/>
              <a:ea typeface="NanumGothic" charset="0"/>
            </a:endParaRPr>
          </a:p>
          <a:p>
            <a:pPr marL="0" indent="0" algn="l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2300" b="1">
                <a:latin typeface="NanumGothic" charset="0"/>
                <a:ea typeface="NanumGothic" charset="0"/>
              </a:rPr>
              <a:t>5 days</a:t>
            </a:r>
            <a:endParaRPr lang="ko-KR" altLang="en-US" sz="2300" b="1">
              <a:latin typeface="NanumGothic" charset="0"/>
              <a:ea typeface="Nanum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2240" y="-385445"/>
            <a:ext cx="6119495" cy="7639685"/>
          </a:xfrm>
          <a:prstGeom prst="rect"/>
          <a:noFill/>
        </p:spPr>
      </p:pic>
      <p:sp>
        <p:nvSpPr>
          <p:cNvPr id="3" name="Text Box 2"/>
          <p:cNvSpPr txBox="1">
            <a:spLocks/>
          </p:cNvSpPr>
          <p:nvPr/>
        </p:nvSpPr>
        <p:spPr>
          <a:xfrm rot="5400000">
            <a:off x="9375775" y="1473200"/>
            <a:ext cx="3004185" cy="800735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vert="horz" anchor="t">
            <a:spAutoFit/>
          </a:bodyPr>
          <a:lstStyle/>
          <a:p>
            <a:pPr marL="0" indent="0" algn="l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2300" b="1">
                <a:latin typeface="NanumGothic" charset="0"/>
                <a:ea typeface="NanumGothic" charset="0"/>
              </a:rPr>
              <a:t>Maldives</a:t>
            </a:r>
            <a:endParaRPr lang="ko-KR" altLang="en-US" sz="2300" b="1">
              <a:latin typeface="NanumGothic" charset="0"/>
              <a:ea typeface="NanumGothic" charset="0"/>
            </a:endParaRPr>
          </a:p>
          <a:p>
            <a:pPr marL="0" indent="0" algn="l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2300" b="1">
                <a:latin typeface="NanumGothic" charset="0"/>
                <a:ea typeface="NanumGothic" charset="0"/>
              </a:rPr>
              <a:t>5 days</a:t>
            </a:r>
            <a:endParaRPr lang="ko-KR" altLang="en-US" sz="2300" b="1">
              <a:latin typeface="NanumGothic" charset="0"/>
              <a:ea typeface="Nanum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37080" y="-883285"/>
            <a:ext cx="5761990" cy="8629650"/>
          </a:xfrm>
          <a:prstGeom prst="rect"/>
          <a:noFill/>
        </p:spPr>
      </p:pic>
      <p:sp>
        <p:nvSpPr>
          <p:cNvPr id="3" name="Text Box 2"/>
          <p:cNvSpPr txBox="1">
            <a:spLocks/>
          </p:cNvSpPr>
          <p:nvPr/>
        </p:nvSpPr>
        <p:spPr>
          <a:xfrm rot="5400000">
            <a:off x="8791575" y="1655445"/>
            <a:ext cx="3004185" cy="800735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vert="horz" anchor="t">
            <a:spAutoFit/>
          </a:bodyPr>
          <a:lstStyle/>
          <a:p>
            <a:pPr marL="0" indent="0" algn="l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2300" b="1">
                <a:latin typeface="NanumGothic" charset="0"/>
                <a:ea typeface="NanumGothic" charset="0"/>
              </a:rPr>
              <a:t>Paris</a:t>
            </a:r>
            <a:endParaRPr lang="ko-KR" altLang="en-US" sz="2300" b="1">
              <a:latin typeface="NanumGothic" charset="0"/>
              <a:ea typeface="NanumGothic" charset="0"/>
            </a:endParaRPr>
          </a:p>
          <a:p>
            <a:pPr marL="0" indent="0" algn="l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2300" b="1">
                <a:latin typeface="NanumGothic" charset="0"/>
                <a:ea typeface="NanumGothic" charset="0"/>
              </a:rPr>
              <a:t>4 days</a:t>
            </a:r>
            <a:endParaRPr lang="ko-KR" altLang="en-US" sz="2300" b="1">
              <a:latin typeface="NanumGothic" charset="0"/>
              <a:ea typeface="Nanum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/>
          </p:cNvSpPr>
          <p:nvPr/>
        </p:nvSpPr>
        <p:spPr>
          <a:xfrm rot="0">
            <a:off x="2177415" y="5674995"/>
            <a:ext cx="3004820" cy="447040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2300" b="1">
                <a:latin typeface="NanumGothic" charset="0"/>
                <a:ea typeface="NanumGothic" charset="0"/>
              </a:rPr>
              <a:t>Hotel</a:t>
            </a:r>
            <a:endParaRPr lang="ko-KR" altLang="en-US" sz="2300" b="1">
              <a:latin typeface="NanumGothic" charset="0"/>
              <a:ea typeface="NanumGothic" charset="0"/>
            </a:endParaRPr>
          </a:p>
        </p:txBody>
      </p:sp>
      <p:pic>
        <p:nvPicPr>
          <p:cNvPr id="4" name="Picture 3" descr="/var/mobile/Containers/Data/Application/CFB9B990-B412-4AA6-9124-EC2C9AEC07FB/tmp/_d/fImage46656291729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2180590" y="847725"/>
            <a:ext cx="7825740" cy="4387850"/>
          </a:xfrm>
          <a:prstGeom prst="rect"/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/>
          </p:cNvSpPr>
          <p:nvPr/>
        </p:nvSpPr>
        <p:spPr>
          <a:xfrm rot="0">
            <a:off x="1979930" y="5826760"/>
            <a:ext cx="3004820" cy="447040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2300" b="1">
                <a:latin typeface="NanumGothic" charset="0"/>
                <a:ea typeface="NanumGothic" charset="0"/>
              </a:rPr>
              <a:t>Beach</a:t>
            </a:r>
            <a:endParaRPr lang="ko-KR" altLang="en-US" sz="2300" b="1">
              <a:latin typeface="NanumGothic" charset="0"/>
              <a:ea typeface="NanumGothic" charset="0"/>
            </a:endParaRPr>
          </a:p>
        </p:txBody>
      </p:sp>
      <p:pic>
        <p:nvPicPr>
          <p:cNvPr id="4" name="Picture 3" descr="/var/mobile/Containers/Data/Application/CFB9B990-B412-4AA6-9124-EC2C9AEC07FB/tmp/_d/fImage5576791942553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1983105" y="189865"/>
            <a:ext cx="8228330" cy="5485130"/>
          </a:xfrm>
          <a:prstGeom prst="rect"/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var/mobile/Containers/Data/Application/CFB9B990-B412-4AA6-9124-EC2C9AEC07FB/tmp/_d/fImage94027597239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92630" y="-237490"/>
            <a:ext cx="5410835" cy="7339965"/>
          </a:xfrm>
          <a:prstGeom prst="rect"/>
          <a:noFill/>
        </p:spPr>
      </p:pic>
      <p:sp>
        <p:nvSpPr>
          <p:cNvPr id="3" name="Text Box 2"/>
          <p:cNvSpPr txBox="1">
            <a:spLocks/>
          </p:cNvSpPr>
          <p:nvPr/>
        </p:nvSpPr>
        <p:spPr>
          <a:xfrm rot="5400000">
            <a:off x="7866380" y="2004060"/>
            <a:ext cx="3004820" cy="447040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2300" b="1">
                <a:latin typeface="NanumGothic" charset="0"/>
                <a:ea typeface="NanumGothic" charset="0"/>
              </a:rPr>
              <a:t>Castle </a:t>
            </a:r>
            <a:endParaRPr lang="ko-KR" altLang="en-US" sz="2300" b="1">
              <a:latin typeface="NanumGothic" charset="0"/>
              <a:ea typeface="Nanum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/>
          </p:cNvSpPr>
          <p:nvPr/>
        </p:nvSpPr>
        <p:spPr>
          <a:xfrm rot="5400000">
            <a:off x="7820659" y="1867535"/>
            <a:ext cx="3004820" cy="447040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2300" b="1">
                <a:latin typeface="NanumGothic" charset="0"/>
                <a:ea typeface="NanumGothic" charset="0"/>
              </a:rPr>
              <a:t>Garden</a:t>
            </a:r>
            <a:endParaRPr lang="ko-KR" altLang="en-US" sz="2300" b="1">
              <a:latin typeface="NanumGothic" charset="0"/>
              <a:ea typeface="NanumGothic" charset="0"/>
            </a:endParaRPr>
          </a:p>
        </p:txBody>
      </p:sp>
      <p:pic>
        <p:nvPicPr>
          <p:cNvPr id="4" name="Picture 3" descr="/var/mobile/Containers/Data/Application/CFB9B990-B412-4AA6-9124-EC2C9AEC07FB/tmp/_d/fImage33763021014017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45944" y="-354965"/>
            <a:ext cx="5682615" cy="7574915"/>
          </a:xfrm>
          <a:prstGeom prst="rect"/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var/mobile/Containers/Data/Application/CFB9B990-B412-4AA6-9124-EC2C9AEC07FB/tmp/_d/fImage2293311022589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00580" y="-334645"/>
            <a:ext cx="5026660" cy="7536180"/>
          </a:xfrm>
          <a:prstGeom prst="rect"/>
          <a:noFill/>
        </p:spPr>
      </p:pic>
      <p:sp>
        <p:nvSpPr>
          <p:cNvPr id="3" name="Text Box 2"/>
          <p:cNvSpPr txBox="1">
            <a:spLocks/>
          </p:cNvSpPr>
          <p:nvPr/>
        </p:nvSpPr>
        <p:spPr>
          <a:xfrm rot="5400000">
            <a:off x="7640954" y="2190750"/>
            <a:ext cx="3004820" cy="447040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sz="2300" b="1">
                <a:latin typeface="NanumGothic" charset="0"/>
                <a:ea typeface="NanumGothic" charset="0"/>
              </a:rPr>
              <a:t>Bell</a:t>
            </a:r>
            <a:endParaRPr lang="ko-KR" altLang="en-US" sz="2300" b="1">
              <a:latin typeface="NanumGothic" charset="0"/>
              <a:ea typeface="Nanum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Polaris Office Slide</Application>
  <AppVersion>12.000</AppVersion>
  <Characters>0</Characters>
  <CharactersWithSpaces>0</CharactersWithSpaces>
  <DocSecurity>0</DocSecurity>
  <HyperlinksChanged>false</HyperlinksChanged>
  <Lines>0</Lines>
  <LinksUpToDate>false</LinksUpToDate>
  <Pages>12</Pages>
  <Paragraphs>0</Paragraphs>
  <Words>12</Words>
  <TotalTime>0</TotalTime>
  <MMClips>0</MMClips>
  <ScaleCrop>false</ScaleCrop>
  <HeadingPairs>
    <vt:vector size="2" baseType="variant">
      <vt:variant>
        <vt:lpstr>제목</vt:lpstr>
      </vt:variant>
      <vt:variant>
        <vt:i4>1</vt:i4>
      </vt:variant>
    </vt:vector>
  </HeadingPairs>
  <TitlesOfParts>
    <vt:vector size="1" baseType="lpstr">
      <vt:lpstr>Title text</vt:lpstr>
    </vt:vector>
  </TitlesOfParts>
  <SharedDoc>false</SharedDoc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3</cp:revision>
  <dc:creator>이 현이</dc:creator>
  <cp:lastModifiedBy>이 현이</cp:lastModifiedBy>
</cp:coreProperties>
</file>