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8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32EB18-2E75-49D7-A7A3-542BFC04BDBD}" v="393" dt="2021-07-07T07:10:10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customXml" Target="../customXml/item5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270FB-A256-41A7-8BDB-4F696D8FE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D81D24-B4F7-4325-8E05-FE5EF99D7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FB7FB-3343-43C9-8073-F9CE07A00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A643-33F1-4FB5-9052-FFE80BC03B9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91488-53AF-43D2-9A6B-E04573252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FA950-E63D-498D-872F-42738FE29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C89-6BB6-4E03-A343-F00FC2F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8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F607D-151A-4422-A3B5-EF8F0A1C3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9F5EF8-5B2D-4FF9-B8BE-205F66553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C2D51-CF46-41E0-B2DC-D80BCE39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A643-33F1-4FB5-9052-FFE80BC03B9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D6C2E-8FD6-44C1-BA27-80D9E71DB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CDD3B-151B-4969-8BBF-9BDC33EE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C89-6BB6-4E03-A343-F00FC2F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8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E50FE1-AC06-4331-A0D4-2613B14A2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679658-FF62-4BF1-9860-0CBF8B97A5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BA818-273C-4A6A-B34C-008B4293B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A643-33F1-4FB5-9052-FFE80BC03B9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F3948-D3D4-4A3A-A40B-70E339C1A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BE326-415A-4519-8302-C7BD1B58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C89-6BB6-4E03-A343-F00FC2F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1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DA1CB-55E6-48F4-9187-C899FB9E7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BBB49-2991-43E4-9075-2468799DB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04A57-9AB8-4A6C-A9ED-F29B2B45E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A643-33F1-4FB5-9052-FFE80BC03B9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168C3-1DF1-4C66-AAE7-2D262B21B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3F453-179D-4CA9-A7E8-E7986AC22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C89-6BB6-4E03-A343-F00FC2F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2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FA858-CA69-4D47-AEBB-C997AB178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4B304-4F79-49F3-95D8-57EA88BAF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BF062-36C6-4E5D-BA45-9832F5CF3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A643-33F1-4FB5-9052-FFE80BC03B9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B1912-1C7B-4C6B-86B3-84F29316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BBDEB-E0EE-4C25-B908-EF497799A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C89-6BB6-4E03-A343-F00FC2F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8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DCAF3-C679-4560-B45E-319917DBA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5B5B5-38FE-4376-BEEC-72A5D45E3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0D4D1-F228-4784-B052-F2DEC2217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34C3D-50E4-4878-AB20-C84ADC8B0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A643-33F1-4FB5-9052-FFE80BC03B9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24123-A6E5-4747-9A1E-AAFF531B5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7F663-4570-4C9F-9A36-B73DD749F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C89-6BB6-4E03-A343-F00FC2F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3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9B290-2604-4DF3-87C3-B86370EC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B78BD1-B718-40A2-85DB-96DA4D28C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9C43A-D94D-4E83-88E5-501E121180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23151C-30F9-42CE-A184-7818A30AE7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79425B-979F-41CD-AB13-47D1175B5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C265E0-D3FD-4358-A744-BDF313321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A643-33F1-4FB5-9052-FFE80BC03B9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3E9D62-2D22-48E9-8EF9-320C20B31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6AB220-1AC8-4D33-AF72-FBCB27DAA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C89-6BB6-4E03-A343-F00FC2F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8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B2463-AED7-4CAC-AC95-6E7F85A95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45DCA9-9214-4DAF-B870-66AB17D49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A643-33F1-4FB5-9052-FFE80BC03B9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B65F2-742A-4A85-AD8F-68B41F11D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821235-89CD-4EC1-B98E-CC25B28C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C89-6BB6-4E03-A343-F00FC2F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0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65FC12-72FE-40D0-B5D9-59B98A83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A643-33F1-4FB5-9052-FFE80BC03B9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07837-3323-4BF1-AFC6-887A0208E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23C53-5BD0-4A42-8B8D-C3AF35CD5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C89-6BB6-4E03-A343-F00FC2F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8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301C-A78C-4E2E-9531-EAB8D7347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29C87-75DD-489A-A124-F0036448D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4209DD-026E-4362-84FA-ADEBA4D14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3DC26-4157-4FA8-ACBD-65E30BC65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A643-33F1-4FB5-9052-FFE80BC03B9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68407-2AF4-49F2-9439-1FCCB2D97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5C7A6-70CB-40B9-827F-A4629FA18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C89-6BB6-4E03-A343-F00FC2F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6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08077-1D37-430D-968C-09D1BA41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030720-CA1E-4063-9FC1-67CB632495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10DFC-C378-4F16-A5B4-844FED5B7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3F2911-3FB4-47E2-881A-C6365FBB3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A643-33F1-4FB5-9052-FFE80BC03B9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343F1-3267-42A2-8A73-7C24C75D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640E0-F193-45EE-8899-E441B9A6D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C89-6BB6-4E03-A343-F00FC2F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7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0AA42-16D8-4EF2-8147-4194F3A83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4572A9-466E-4846-A8EA-9FCB81E60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EFBFC-AFD3-4E3B-B00F-DFFAEC3B6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1A643-33F1-4FB5-9052-FFE80BC03B9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E58DA-EBE6-406C-8034-083640B95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1D1E-D937-4C70-95A9-4CC88FAECB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DAC89-6BB6-4E03-A343-F00FC2F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8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1BE3FA7-0D70-4431-814F-D8C40576E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C0BA9A-658E-4CDC-AF46-82EF4706C415}"/>
              </a:ext>
            </a:extLst>
          </p:cNvPr>
          <p:cNvSpPr txBox="1"/>
          <p:nvPr/>
        </p:nvSpPr>
        <p:spPr>
          <a:xfrm>
            <a:off x="2565647" y="124287"/>
            <a:ext cx="6747029" cy="887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CC21FA-95D5-400E-8619-DB414BE91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143"/>
            <a:ext cx="3710866" cy="67337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26151F9-18A9-4CD2-9721-647D3301E6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9911" y="676042"/>
            <a:ext cx="3238500" cy="53816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B17622A-F1A1-4B82-BF47-8D6A36221B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9958" y="1864310"/>
            <a:ext cx="3238500" cy="4993689"/>
          </a:xfrm>
          <a:prstGeom prst="rect">
            <a:avLst/>
          </a:prstGeom>
        </p:spPr>
      </p:pic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2A2B37EC-B2D9-456B-9781-A670303F57D4}"/>
              </a:ext>
            </a:extLst>
          </p:cNvPr>
          <p:cNvSpPr/>
          <p:nvPr/>
        </p:nvSpPr>
        <p:spPr>
          <a:xfrm>
            <a:off x="6939748" y="310718"/>
            <a:ext cx="5044507" cy="1358284"/>
          </a:xfrm>
          <a:prstGeom prst="wedgeEllipseCallout">
            <a:avLst>
              <a:gd name="adj1" fmla="val -4538"/>
              <a:gd name="adj2" fmla="val 705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/>
              <a:t>Hello guys, I’m Elsa, a princess of Winter Kingdom. </a:t>
            </a:r>
          </a:p>
        </p:txBody>
      </p:sp>
    </p:spTree>
    <p:extLst>
      <p:ext uri="{BB962C8B-B14F-4D97-AF65-F5344CB8AC3E}">
        <p14:creationId xmlns:p14="http://schemas.microsoft.com/office/powerpoint/2010/main" val="390660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Application xmlns="http://www.sap.com/cof/ao/powerpoint/application">
  <com.sap.ip.bi.pioneer>
    <Version>4</Version>
    <AAO_Revision>2.4.3.69601</AAO_Revision>
    <RefreshOnOpen>False</RefreshOnOpen>
    <PlanningModeSetToChangeMode>True</PlanningModeSetToChangeMode>
    <Cleaned>False</Cleaned>
    <ForcePromptOnInitialRefresh>False</ForcePromptOnInitialRefresh>
    <StorePromptsInDocument>True</StorePromptsInDocument>
    <MergeVariables>False</MergeVariables>
    <WorkingMode>Local</WorkingMode>
    <RefreshPlanningObjectsOnRefreshAll>True</RefreshPlanningObjectsOnRefreshAll>
    <Items/>
  </com.sap.ip.bi.pioneer>
</Application>
</file>

<file path=customXml/item4.xml><?xml version="1.0" encoding="utf-8"?>
<Application xmlns="http://www.sap.com/cof/powerpoint/application">
  <Version>2</Version>
  <Revision>2.4.3.69601</Revision>
</Application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4C8F31E74DF74E8FCFF284B4431CE2" ma:contentTypeVersion="13" ma:contentTypeDescription="Create a new document." ma:contentTypeScope="" ma:versionID="9bc446ade39ea8cd17b7bfc8879ad4a9">
  <xsd:schema xmlns:xsd="http://www.w3.org/2001/XMLSchema" xmlns:xs="http://www.w3.org/2001/XMLSchema" xmlns:p="http://schemas.microsoft.com/office/2006/metadata/properties" xmlns:ns3="f0c1c198-6772-4070-9fed-c99b54821fd3" xmlns:ns4="caa248ac-567e-4f8a-83ad-95641c120e6c" targetNamespace="http://schemas.microsoft.com/office/2006/metadata/properties" ma:root="true" ma:fieldsID="6a35d39ebfd41b4ea449c40d0f1cce40" ns3:_="" ns4:_="">
    <xsd:import namespace="f0c1c198-6772-4070-9fed-c99b54821fd3"/>
    <xsd:import namespace="caa248ac-567e-4f8a-83ad-95641c120e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c1c198-6772-4070-9fed-c99b54821f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a248ac-567e-4f8a-83ad-95641c120e6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4198DA-DB6C-453E-AADE-72B204CB02C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f0c1c198-6772-4070-9fed-c99b54821fd3"/>
    <ds:schemaRef ds:uri="http://purl.org/dc/elements/1.1/"/>
    <ds:schemaRef ds:uri="http://schemas.microsoft.com/office/2006/metadata/properties"/>
    <ds:schemaRef ds:uri="caa248ac-567e-4f8a-83ad-95641c120e6c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05E4207-F23C-4470-9AF6-B789F91A1A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F53251-946A-47EE-B1D4-0A7597B7C263}">
  <ds:schemaRefs>
    <ds:schemaRef ds:uri="http://www.sap.com/cof/ao/powerpoint/application"/>
  </ds:schemaRefs>
</ds:datastoreItem>
</file>

<file path=customXml/itemProps4.xml><?xml version="1.0" encoding="utf-8"?>
<ds:datastoreItem xmlns:ds="http://schemas.openxmlformats.org/officeDocument/2006/customXml" ds:itemID="{4C8E8E69-F30D-4C7E-8888-22972DB0AE1B}">
  <ds:schemaRefs>
    <ds:schemaRef ds:uri="http://www.sap.com/cof/powerpoint/application"/>
  </ds:schemaRefs>
</ds:datastoreItem>
</file>

<file path=customXml/itemProps5.xml><?xml version="1.0" encoding="utf-8"?>
<ds:datastoreItem xmlns:ds="http://schemas.openxmlformats.org/officeDocument/2006/customXml" ds:itemID="{538EB173-6ACA-453C-9EC7-015B1CE5EB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c1c198-6772-4070-9fed-c99b54821fd3"/>
    <ds:schemaRef ds:uri="caa248ac-567e-4f8a-83ad-95641c120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Yunnam Ha</dc:creator>
  <cp:lastModifiedBy>Yunnam</cp:lastModifiedBy>
  <cp:revision>4</cp:revision>
  <dcterms:created xsi:type="dcterms:W3CDTF">2021-06-13T13:17:55Z</dcterms:created>
  <dcterms:modified xsi:type="dcterms:W3CDTF">2021-07-09T01:01:01Z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0x0101003C4C8F31E74DF74E8FCFF284B4431CE2</vt:lpwstr>
  </property>
</Properties>
</file>