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D364DE-9B0D-46E7-A931-FE573444A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A93F111-A32F-457B-8455-D30467CEE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3237D9E-1E29-4445-80CA-B58985899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2662-930D-4DAC-AD5A-615DB87B61F3}" type="datetimeFigureOut">
              <a:rPr lang="ko-KR" altLang="en-US" smtClean="0"/>
              <a:t>2021-07-10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0ED86C9-B9C1-49AA-8131-D6AB88314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1B4685C-DCFD-42C5-9EE8-FD42F3323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EB9-BE7B-490C-BA87-B94C454A88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137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E1195E-A653-4721-9BF1-B6D3F75F0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0B8736F-28C6-426F-A283-42E150444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6133A46-81C1-4CE6-B182-C7388932C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2662-930D-4DAC-AD5A-615DB87B61F3}" type="datetimeFigureOut">
              <a:rPr lang="ko-KR" altLang="en-US" smtClean="0"/>
              <a:t>2021-07-10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06766C8-6FDC-4C51-B21A-68ACD1613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87EC12-A288-4091-A02C-9398B2399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EB9-BE7B-490C-BA87-B94C454A88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495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64ED21E-430C-4E8E-AE1D-06CBD59C4C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7724AAD-D518-4A65-B86E-06148172A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106E7D-7E06-4055-A1FA-313EC3576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2662-930D-4DAC-AD5A-615DB87B61F3}" type="datetimeFigureOut">
              <a:rPr lang="ko-KR" altLang="en-US" smtClean="0"/>
              <a:t>2021-07-10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921B27-40ED-432A-BD49-B4CDB1E9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B72A88-EAD1-4FCC-AB90-D3933C3E9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EB9-BE7B-490C-BA87-B94C454A88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921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117B75-8AD5-4966-A6A4-64227137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B35CB84-7640-4AF3-A2AF-005BD8AE9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AE45EE8-AA19-4DD8-8A46-C0BBE621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2662-930D-4DAC-AD5A-615DB87B61F3}" type="datetimeFigureOut">
              <a:rPr lang="ko-KR" altLang="en-US" smtClean="0"/>
              <a:t>2021-07-10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EB06049-F894-4489-8607-15536CBD1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F768C2-FAFE-4EE6-8093-48C0EE9F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EB9-BE7B-490C-BA87-B94C454A88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132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72A055-1C44-419D-B117-035358063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9045885-79C0-4977-9B48-D02957F38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B5E1FF4-1133-4C37-85EB-987FD8D33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2662-930D-4DAC-AD5A-615DB87B61F3}" type="datetimeFigureOut">
              <a:rPr lang="ko-KR" altLang="en-US" smtClean="0"/>
              <a:t>2021-07-10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4F4371F-573A-42AA-96BF-3BB84AF59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562585-2000-4C26-AEFF-B66C4D248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EB9-BE7B-490C-BA87-B94C454A88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826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1C611A-EEAC-4FC8-BFF1-4437F3A4C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5D38AEE-07F9-42A4-951E-1343BC602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A658546-950B-4158-B6DA-49B2ECC90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EFC7443-418F-4D79-9860-75A7CEBD4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2662-930D-4DAC-AD5A-615DB87B61F3}" type="datetimeFigureOut">
              <a:rPr lang="ko-KR" altLang="en-US" smtClean="0"/>
              <a:t>2021-07-10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463F999-F195-497F-872D-23C068B3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0D7D3AB-1DD9-4B02-B1FA-0373CB48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EB9-BE7B-490C-BA87-B94C454A88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148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4E9D5E-2568-4919-B550-2005EC0C6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C08C0F8-BEBB-4363-BF5E-9696AC5B9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4BD31CB-9E79-4F52-AE32-A6584D8C2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3BA823C-04A4-46EA-8766-DB0C851C02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B47A3F4-0BF8-4FC9-B1A3-54C19B2EC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10FDDE0-0615-45A1-A70E-DD55C52E0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2662-930D-4DAC-AD5A-615DB87B61F3}" type="datetimeFigureOut">
              <a:rPr lang="ko-KR" altLang="en-US" smtClean="0"/>
              <a:t>2021-07-10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B1FB17B-8A8C-458A-889A-FCC83E993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3FDDCCF-8100-4138-B2FE-04D8EA0EF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EB9-BE7B-490C-BA87-B94C454A88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85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F3259B-B631-4A5D-BF1A-A71C1DF25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CEDD33C-135E-4CD5-B665-B9F30854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2662-930D-4DAC-AD5A-615DB87B61F3}" type="datetimeFigureOut">
              <a:rPr lang="ko-KR" altLang="en-US" smtClean="0"/>
              <a:t>2021-07-10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23CE566-C972-4ADC-B98C-8ED9FB470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5BAD942-74E2-4D4E-9E2F-F39929920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EB9-BE7B-490C-BA87-B94C454A88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786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01968E8-A6CA-488F-9A50-D01007D9C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2662-930D-4DAC-AD5A-615DB87B61F3}" type="datetimeFigureOut">
              <a:rPr lang="ko-KR" altLang="en-US" smtClean="0"/>
              <a:t>2021-07-10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30143AF-B5E6-4DDE-A8D0-AB80A28CA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8A8019-4602-4373-94F3-35675546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EB9-BE7B-490C-BA87-B94C454A88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581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312FC8-0BCA-4261-8D55-532679B7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E1F45-EB4D-43B2-B3AB-BCE582C5D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A659CD5-D0D0-47FA-BFA6-8689B311C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8805D0D-000B-40A5-B455-97ED9083E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2662-930D-4DAC-AD5A-615DB87B61F3}" type="datetimeFigureOut">
              <a:rPr lang="ko-KR" altLang="en-US" smtClean="0"/>
              <a:t>2021-07-10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08638B8-7F82-4369-90A1-169F7703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ADBDC45-12A2-447C-84C9-C70EAAAE0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EB9-BE7B-490C-BA87-B94C454A88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445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60C5CD-55E1-43EA-8452-32C2F90B2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F66ACE9-7831-48C1-A948-8E70C3D0B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4CBACD5-DAC5-4E97-A642-FD12ECE87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2600EE1-11F2-440D-93DC-B86377FF6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2662-930D-4DAC-AD5A-615DB87B61F3}" type="datetimeFigureOut">
              <a:rPr lang="ko-KR" altLang="en-US" smtClean="0"/>
              <a:t>2021-07-10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08D84D2-DD14-4BAA-ACB1-207F439A7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B89DEDA-40BE-4C6E-9754-0BA81205D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DEB9-BE7B-490C-BA87-B94C454A88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44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49900A6-6AAC-402F-BBEB-7CF882832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93829E-135D-4AEE-BF37-6E0360D73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EDF9FD-8D15-4700-AA61-A18489688C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32662-930D-4DAC-AD5A-615DB87B61F3}" type="datetimeFigureOut">
              <a:rPr lang="ko-KR" altLang="en-US" smtClean="0"/>
              <a:t>2021-07-10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8355512-DDB0-418E-AA47-31B841962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FA774C-C039-48D5-AC49-48AFE3AC0F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7DEB9-BE7B-490C-BA87-B94C454A88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536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40 Practically Useful Color Mixing Charts - Bored Art | Color mixing chart, Mixing  paint colors, Paint color chart">
            <a:extLst>
              <a:ext uri="{FF2B5EF4-FFF2-40B4-BE49-F238E27FC236}">
                <a16:creationId xmlns:a16="http://schemas.microsoft.com/office/drawing/2014/main" id="{58F72DBC-DD57-4DA6-8D15-F0EFF72A1D9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6904"/>
          <a:stretch/>
        </p:blipFill>
        <p:spPr bwMode="auto">
          <a:xfrm>
            <a:off x="2448560" y="2007402"/>
            <a:ext cx="7294880" cy="21865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8061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40 Practically Useful Color Mixing Charts - Bored Art | Color mixing chart, Mixing  paint colors, Paint color chart">
            <a:extLst>
              <a:ext uri="{FF2B5EF4-FFF2-40B4-BE49-F238E27FC236}">
                <a16:creationId xmlns:a16="http://schemas.microsoft.com/office/drawing/2014/main" id="{A976EFF2-2B61-4EA6-B0D4-696D9853D14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50" b="24443"/>
          <a:stretch/>
        </p:blipFill>
        <p:spPr bwMode="auto">
          <a:xfrm>
            <a:off x="2394553" y="2007932"/>
            <a:ext cx="7294880" cy="27950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060DC3E8-5E5D-491C-83B8-5E636864CD86}"/>
              </a:ext>
            </a:extLst>
          </p:cNvPr>
          <p:cNvSpPr/>
          <p:nvPr/>
        </p:nvSpPr>
        <p:spPr>
          <a:xfrm>
            <a:off x="2502569" y="1424539"/>
            <a:ext cx="4360244" cy="3782729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35EFD99-969D-4138-BBB6-856B428ECCDE}"/>
              </a:ext>
            </a:extLst>
          </p:cNvPr>
          <p:cNvSpPr/>
          <p:nvPr/>
        </p:nvSpPr>
        <p:spPr>
          <a:xfrm>
            <a:off x="7617327" y="1422935"/>
            <a:ext cx="1795110" cy="3782729"/>
          </a:xfrm>
          <a:prstGeom prst="rect">
            <a:avLst/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D68CB9B4-7BC8-4E47-9335-58741CDBF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7417" y="389870"/>
            <a:ext cx="1491114" cy="1325563"/>
          </a:xfrm>
        </p:spPr>
        <p:txBody>
          <a:bodyPr/>
          <a:lstStyle/>
          <a:p>
            <a:r>
              <a:rPr lang="en-US" altLang="ko-KR" b="1" dirty="0"/>
              <a:t>If~</a:t>
            </a:r>
            <a:endParaRPr lang="ko-KR" altLang="en-US" b="1" dirty="0"/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78940A8E-EBEA-4D68-A63D-E9A9F1904A0C}"/>
              </a:ext>
            </a:extLst>
          </p:cNvPr>
          <p:cNvSpPr txBox="1">
            <a:spLocks/>
          </p:cNvSpPr>
          <p:nvPr/>
        </p:nvSpPr>
        <p:spPr>
          <a:xfrm>
            <a:off x="7625615" y="326773"/>
            <a:ext cx="18640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/>
              <a:t>result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49141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</Words>
  <Application>Microsoft Office PowerPoint</Application>
  <PresentationFormat>와이드스크린</PresentationFormat>
  <Paragraphs>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If~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장 하영</dc:creator>
  <cp:lastModifiedBy>장 하영</cp:lastModifiedBy>
  <cp:revision>8</cp:revision>
  <dcterms:created xsi:type="dcterms:W3CDTF">2021-07-09T06:49:57Z</dcterms:created>
  <dcterms:modified xsi:type="dcterms:W3CDTF">2021-07-10T01:19:48Z</dcterms:modified>
</cp:coreProperties>
</file>